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324" r:id="rId4"/>
    <p:sldId id="326" r:id="rId5"/>
    <p:sldId id="331" r:id="rId6"/>
    <p:sldId id="33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1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見坂 恒明" userId="c9fcc82a86fac967" providerId="LiveId" clId="{E3B25816-8B25-4B4A-A03F-ECD631BCDC80}"/>
    <pc:docChg chg="undo custSel modSld modMainMaster modNotesMaster">
      <pc:chgData name="見坂 恒明" userId="c9fcc82a86fac967" providerId="LiveId" clId="{E3B25816-8B25-4B4A-A03F-ECD631BCDC80}" dt="2021-08-09T08:27:45.257" v="141" actId="1076"/>
      <pc:docMkLst>
        <pc:docMk/>
      </pc:docMkLst>
      <pc:sldChg chg="addSp delSp modSp mod modNotes">
        <pc:chgData name="見坂 恒明" userId="c9fcc82a86fac967" providerId="LiveId" clId="{E3B25816-8B25-4B4A-A03F-ECD631BCDC80}" dt="2021-08-09T08:21:31.547" v="13" actId="1076"/>
        <pc:sldMkLst>
          <pc:docMk/>
          <pc:sldMk cId="153209486" sldId="256"/>
        </pc:sldMkLst>
        <pc:spChg chg="mod">
          <ac:chgData name="見坂 恒明" userId="c9fcc82a86fac967" providerId="LiveId" clId="{E3B25816-8B25-4B4A-A03F-ECD631BCDC80}" dt="2021-08-09T08:21:16.948" v="7"/>
          <ac:spMkLst>
            <pc:docMk/>
            <pc:sldMk cId="153209486" sldId="256"/>
            <ac:spMk id="2" creationId="{1421B989-05D6-4F52-8F66-484A9DD57258}"/>
          </ac:spMkLst>
        </pc:spChg>
        <pc:spChg chg="mod">
          <ac:chgData name="見坂 恒明" userId="c9fcc82a86fac967" providerId="LiveId" clId="{E3B25816-8B25-4B4A-A03F-ECD631BCDC80}" dt="2021-08-09T08:21:16.948" v="7"/>
          <ac:spMkLst>
            <pc:docMk/>
            <pc:sldMk cId="153209486" sldId="256"/>
            <ac:spMk id="3" creationId="{BD47CBA9-3D68-48EB-A370-680A29AB2248}"/>
          </ac:spMkLst>
        </pc:spChg>
        <pc:picChg chg="del mod">
          <ac:chgData name="見坂 恒明" userId="c9fcc82a86fac967" providerId="LiveId" clId="{E3B25816-8B25-4B4A-A03F-ECD631BCDC80}" dt="2021-08-09T07:54:41.459" v="1" actId="21"/>
          <ac:picMkLst>
            <pc:docMk/>
            <pc:sldMk cId="153209486" sldId="256"/>
            <ac:picMk id="5" creationId="{01E69846-286E-4C61-A10E-572944137147}"/>
          </ac:picMkLst>
        </pc:picChg>
        <pc:picChg chg="add mod">
          <ac:chgData name="見坂 恒明" userId="c9fcc82a86fac967" providerId="LiveId" clId="{E3B25816-8B25-4B4A-A03F-ECD631BCDC80}" dt="2021-08-09T08:21:31.547" v="13" actId="1076"/>
          <ac:picMkLst>
            <pc:docMk/>
            <pc:sldMk cId="153209486" sldId="256"/>
            <ac:picMk id="6" creationId="{C14FA724-ADC1-4C2D-8131-0DBBDBC7801C}"/>
          </ac:picMkLst>
        </pc:picChg>
      </pc:sldChg>
      <pc:sldChg chg="addSp modSp mod">
        <pc:chgData name="見坂 恒明" userId="c9fcc82a86fac967" providerId="LiveId" clId="{E3B25816-8B25-4B4A-A03F-ECD631BCDC80}" dt="2021-08-09T08:26:24.913" v="104" actId="1076"/>
        <pc:sldMkLst>
          <pc:docMk/>
          <pc:sldMk cId="4076428190" sldId="324"/>
        </pc:sldMkLst>
        <pc:spChg chg="add mod">
          <ac:chgData name="見坂 恒明" userId="c9fcc82a86fac967" providerId="LiveId" clId="{E3B25816-8B25-4B4A-A03F-ECD631BCDC80}" dt="2021-08-09T08:26:24.913" v="104" actId="1076"/>
          <ac:spMkLst>
            <pc:docMk/>
            <pc:sldMk cId="4076428190" sldId="324"/>
            <ac:spMk id="3" creationId="{33660645-11EC-4BA0-A030-CE071F70B1E3}"/>
          </ac:spMkLst>
        </pc:spChg>
      </pc:sldChg>
      <pc:sldChg chg="addSp modSp mod">
        <pc:chgData name="見坂 恒明" userId="c9fcc82a86fac967" providerId="LiveId" clId="{E3B25816-8B25-4B4A-A03F-ECD631BCDC80}" dt="2021-08-09T08:26:28.231" v="105"/>
        <pc:sldMkLst>
          <pc:docMk/>
          <pc:sldMk cId="1389888470" sldId="326"/>
        </pc:sldMkLst>
        <pc:spChg chg="add mod">
          <ac:chgData name="見坂 恒明" userId="c9fcc82a86fac967" providerId="LiveId" clId="{E3B25816-8B25-4B4A-A03F-ECD631BCDC80}" dt="2021-08-09T08:26:28.231" v="105"/>
          <ac:spMkLst>
            <pc:docMk/>
            <pc:sldMk cId="1389888470" sldId="326"/>
            <ac:spMk id="89" creationId="{6909912D-F066-4D0F-A3AC-F0D05BAD3F3B}"/>
          </ac:spMkLst>
        </pc:spChg>
        <pc:cxnChg chg="mod">
          <ac:chgData name="見坂 恒明" userId="c9fcc82a86fac967" providerId="LiveId" clId="{E3B25816-8B25-4B4A-A03F-ECD631BCDC80}" dt="2021-08-09T08:23:36.808" v="17" actId="208"/>
          <ac:cxnSpMkLst>
            <pc:docMk/>
            <pc:sldMk cId="1389888470" sldId="326"/>
            <ac:cxnSpMk id="64" creationId="{805AD836-F281-451F-91C0-2B229CA858AF}"/>
          </ac:cxnSpMkLst>
        </pc:cxnChg>
        <pc:cxnChg chg="mod">
          <ac:chgData name="見坂 恒明" userId="c9fcc82a86fac967" providerId="LiveId" clId="{E3B25816-8B25-4B4A-A03F-ECD631BCDC80}" dt="2021-08-09T08:23:26.308" v="16" actId="208"/>
          <ac:cxnSpMkLst>
            <pc:docMk/>
            <pc:sldMk cId="1389888470" sldId="326"/>
            <ac:cxnSpMk id="146" creationId="{F850F7A0-0DA1-4929-BEE1-6C9E15277A61}"/>
          </ac:cxnSpMkLst>
        </pc:cxnChg>
        <pc:cxnChg chg="mod">
          <ac:chgData name="見坂 恒明" userId="c9fcc82a86fac967" providerId="LiveId" clId="{E3B25816-8B25-4B4A-A03F-ECD631BCDC80}" dt="2021-08-09T08:23:13.983" v="15" actId="208"/>
          <ac:cxnSpMkLst>
            <pc:docMk/>
            <pc:sldMk cId="1389888470" sldId="326"/>
            <ac:cxnSpMk id="148" creationId="{4386B38D-1EBE-4A82-BECF-592CBC64FFCC}"/>
          </ac:cxnSpMkLst>
        </pc:cxnChg>
        <pc:cxnChg chg="mod">
          <ac:chgData name="見坂 恒明" userId="c9fcc82a86fac967" providerId="LiveId" clId="{E3B25816-8B25-4B4A-A03F-ECD631BCDC80}" dt="2021-08-09T08:23:08.209" v="14" actId="208"/>
          <ac:cxnSpMkLst>
            <pc:docMk/>
            <pc:sldMk cId="1389888470" sldId="326"/>
            <ac:cxnSpMk id="163" creationId="{C1FF2B56-EA48-4D39-B233-66971C901405}"/>
          </ac:cxnSpMkLst>
        </pc:cxnChg>
      </pc:sldChg>
      <pc:sldChg chg="addSp delSp modSp mod">
        <pc:chgData name="見坂 恒明" userId="c9fcc82a86fac967" providerId="LiveId" clId="{E3B25816-8B25-4B4A-A03F-ECD631BCDC80}" dt="2021-08-09T08:26:30.608" v="106"/>
        <pc:sldMkLst>
          <pc:docMk/>
          <pc:sldMk cId="2134774797" sldId="331"/>
        </pc:sldMkLst>
        <pc:spChg chg="add del">
          <ac:chgData name="見坂 恒明" userId="c9fcc82a86fac967" providerId="LiveId" clId="{E3B25816-8B25-4B4A-A03F-ECD631BCDC80}" dt="2021-08-09T08:24:09.365" v="21" actId="21"/>
          <ac:spMkLst>
            <pc:docMk/>
            <pc:sldMk cId="2134774797" sldId="331"/>
            <ac:spMk id="2" creationId="{59BE090D-22AF-478F-9F20-3AF3B46F54CE}"/>
          </ac:spMkLst>
        </pc:spChg>
        <pc:spChg chg="add mod">
          <ac:chgData name="見坂 恒明" userId="c9fcc82a86fac967" providerId="LiveId" clId="{E3B25816-8B25-4B4A-A03F-ECD631BCDC80}" dt="2021-08-09T08:24:18.556" v="23"/>
          <ac:spMkLst>
            <pc:docMk/>
            <pc:sldMk cId="2134774797" sldId="331"/>
            <ac:spMk id="89" creationId="{81E4CF63-FD45-43AA-A259-B5A8FCB9A2F9}"/>
          </ac:spMkLst>
        </pc:spChg>
        <pc:spChg chg="add mod">
          <ac:chgData name="見坂 恒明" userId="c9fcc82a86fac967" providerId="LiveId" clId="{E3B25816-8B25-4B4A-A03F-ECD631BCDC80}" dt="2021-08-09T08:26:30.608" v="106"/>
          <ac:spMkLst>
            <pc:docMk/>
            <pc:sldMk cId="2134774797" sldId="331"/>
            <ac:spMk id="97" creationId="{498FF2F8-B02F-4EE7-A069-9F3F46AC17FA}"/>
          </ac:spMkLst>
        </pc:spChg>
        <pc:cxnChg chg="del">
          <ac:chgData name="見坂 恒明" userId="c9fcc82a86fac967" providerId="LiveId" clId="{E3B25816-8B25-4B4A-A03F-ECD631BCDC80}" dt="2021-08-09T08:24:04.688" v="20" actId="478"/>
          <ac:cxnSpMkLst>
            <pc:docMk/>
            <pc:sldMk cId="2134774797" sldId="331"/>
            <ac:cxnSpMk id="64" creationId="{805AD836-F281-451F-91C0-2B229CA858AF}"/>
          </ac:cxnSpMkLst>
        </pc:cxnChg>
        <pc:cxnChg chg="add mod">
          <ac:chgData name="見坂 恒明" userId="c9fcc82a86fac967" providerId="LiveId" clId="{E3B25816-8B25-4B4A-A03F-ECD631BCDC80}" dt="2021-08-09T08:24:18.556" v="23"/>
          <ac:cxnSpMkLst>
            <pc:docMk/>
            <pc:sldMk cId="2134774797" sldId="331"/>
            <ac:cxnSpMk id="91" creationId="{0216BE13-9623-4EE1-B83F-D40C08440090}"/>
          </ac:cxnSpMkLst>
        </pc:cxnChg>
        <pc:cxnChg chg="add mod">
          <ac:chgData name="見坂 恒明" userId="c9fcc82a86fac967" providerId="LiveId" clId="{E3B25816-8B25-4B4A-A03F-ECD631BCDC80}" dt="2021-08-09T08:24:18.556" v="23"/>
          <ac:cxnSpMkLst>
            <pc:docMk/>
            <pc:sldMk cId="2134774797" sldId="331"/>
            <ac:cxnSpMk id="92" creationId="{67DD9E73-755D-41CC-8BFA-2CAF82A8685B}"/>
          </ac:cxnSpMkLst>
        </pc:cxnChg>
        <pc:cxnChg chg="add mod">
          <ac:chgData name="見坂 恒明" userId="c9fcc82a86fac967" providerId="LiveId" clId="{E3B25816-8B25-4B4A-A03F-ECD631BCDC80}" dt="2021-08-09T08:24:18.556" v="23"/>
          <ac:cxnSpMkLst>
            <pc:docMk/>
            <pc:sldMk cId="2134774797" sldId="331"/>
            <ac:cxnSpMk id="95" creationId="{E83B46B8-121F-41DA-8462-5F42F947527B}"/>
          </ac:cxnSpMkLst>
        </pc:cxnChg>
        <pc:cxnChg chg="del">
          <ac:chgData name="見坂 恒明" userId="c9fcc82a86fac967" providerId="LiveId" clId="{E3B25816-8B25-4B4A-A03F-ECD631BCDC80}" dt="2021-08-09T08:24:04.688" v="20" actId="478"/>
          <ac:cxnSpMkLst>
            <pc:docMk/>
            <pc:sldMk cId="2134774797" sldId="331"/>
            <ac:cxnSpMk id="146" creationId="{F850F7A0-0DA1-4929-BEE1-6C9E15277A61}"/>
          </ac:cxnSpMkLst>
        </pc:cxnChg>
        <pc:cxnChg chg="del">
          <ac:chgData name="見坂 恒明" userId="c9fcc82a86fac967" providerId="LiveId" clId="{E3B25816-8B25-4B4A-A03F-ECD631BCDC80}" dt="2021-08-09T08:24:04.688" v="20" actId="478"/>
          <ac:cxnSpMkLst>
            <pc:docMk/>
            <pc:sldMk cId="2134774797" sldId="331"/>
            <ac:cxnSpMk id="148" creationId="{4386B38D-1EBE-4A82-BECF-592CBC64FFCC}"/>
          </ac:cxnSpMkLst>
        </pc:cxnChg>
      </pc:sldChg>
      <pc:sldChg chg="addSp delSp modSp mod">
        <pc:chgData name="見坂 恒明" userId="c9fcc82a86fac967" providerId="LiveId" clId="{E3B25816-8B25-4B4A-A03F-ECD631BCDC80}" dt="2021-08-09T08:27:45.257" v="141" actId="1076"/>
        <pc:sldMkLst>
          <pc:docMk/>
          <pc:sldMk cId="2182220001" sldId="332"/>
        </pc:sldMkLst>
        <pc:spChg chg="del">
          <ac:chgData name="見坂 恒明" userId="c9fcc82a86fac967" providerId="LiveId" clId="{E3B25816-8B25-4B4A-A03F-ECD631BCDC80}" dt="2021-08-09T08:24:13.919" v="22" actId="21"/>
          <ac:spMkLst>
            <pc:docMk/>
            <pc:sldMk cId="2182220001" sldId="332"/>
            <ac:spMk id="2" creationId="{59BE090D-22AF-478F-9F20-3AF3B46F54CE}"/>
          </ac:spMkLst>
        </pc:spChg>
        <pc:spChg chg="add mod">
          <ac:chgData name="見坂 恒明" userId="c9fcc82a86fac967" providerId="LiveId" clId="{E3B25816-8B25-4B4A-A03F-ECD631BCDC80}" dt="2021-08-09T08:27:26.768" v="139" actId="1076"/>
          <ac:spMkLst>
            <pc:docMk/>
            <pc:sldMk cId="2182220001" sldId="332"/>
            <ac:spMk id="3" creationId="{74A3A985-25E5-4712-824F-C14A38817211}"/>
          </ac:spMkLst>
        </pc:spChg>
        <pc:spChg chg="add del mod">
          <ac:chgData name="見坂 恒明" userId="c9fcc82a86fac967" providerId="LiveId" clId="{E3B25816-8B25-4B4A-A03F-ECD631BCDC80}" dt="2021-08-09T08:24:23.753" v="25"/>
          <ac:spMkLst>
            <pc:docMk/>
            <pc:sldMk cId="2182220001" sldId="332"/>
            <ac:spMk id="110" creationId="{9D885D3F-D203-4D7A-A643-FFEF319D5EFB}"/>
          </ac:spMkLst>
        </pc:spChg>
        <pc:spChg chg="add mod">
          <ac:chgData name="見坂 恒明" userId="c9fcc82a86fac967" providerId="LiveId" clId="{E3B25816-8B25-4B4A-A03F-ECD631BCDC80}" dt="2021-08-09T08:24:33.081" v="27"/>
          <ac:spMkLst>
            <pc:docMk/>
            <pc:sldMk cId="2182220001" sldId="332"/>
            <ac:spMk id="123" creationId="{3236C882-35A7-4A7D-85C0-A65F3EE99908}"/>
          </ac:spMkLst>
        </pc:spChg>
        <pc:spChg chg="add mod">
          <ac:chgData name="見坂 恒明" userId="c9fcc82a86fac967" providerId="LiveId" clId="{E3B25816-8B25-4B4A-A03F-ECD631BCDC80}" dt="2021-08-09T08:27:45.257" v="141" actId="1076"/>
          <ac:spMkLst>
            <pc:docMk/>
            <pc:sldMk cId="2182220001" sldId="332"/>
            <ac:spMk id="132" creationId="{93DA79DE-E2B8-4DFC-85CA-668FAEF99817}"/>
          </ac:spMkLst>
        </pc:spChg>
        <pc:cxnChg chg="del">
          <ac:chgData name="見坂 恒明" userId="c9fcc82a86fac967" providerId="LiveId" clId="{E3B25816-8B25-4B4A-A03F-ECD631BCDC80}" dt="2021-08-09T08:24:28.367" v="26" actId="478"/>
          <ac:cxnSpMkLst>
            <pc:docMk/>
            <pc:sldMk cId="2182220001" sldId="332"/>
            <ac:cxnSpMk id="64" creationId="{805AD836-F281-451F-91C0-2B229CA858AF}"/>
          </ac:cxnSpMkLst>
        </pc:cxnChg>
        <pc:cxnChg chg="add del mod">
          <ac:chgData name="見坂 恒明" userId="c9fcc82a86fac967" providerId="LiveId" clId="{E3B25816-8B25-4B4A-A03F-ECD631BCDC80}" dt="2021-08-09T08:24:23.753" v="25"/>
          <ac:cxnSpMkLst>
            <pc:docMk/>
            <pc:sldMk cId="2182220001" sldId="332"/>
            <ac:cxnSpMk id="119" creationId="{CF495483-10BC-476E-9AAF-541D9086F300}"/>
          </ac:cxnSpMkLst>
        </pc:cxnChg>
        <pc:cxnChg chg="add del mod">
          <ac:chgData name="見坂 恒明" userId="c9fcc82a86fac967" providerId="LiveId" clId="{E3B25816-8B25-4B4A-A03F-ECD631BCDC80}" dt="2021-08-09T08:24:23.753" v="25"/>
          <ac:cxnSpMkLst>
            <pc:docMk/>
            <pc:sldMk cId="2182220001" sldId="332"/>
            <ac:cxnSpMk id="120" creationId="{665087C6-EFE7-46BA-9A95-7C2429F70B79}"/>
          </ac:cxnSpMkLst>
        </pc:cxnChg>
        <pc:cxnChg chg="add del mod">
          <ac:chgData name="見坂 恒明" userId="c9fcc82a86fac967" providerId="LiveId" clId="{E3B25816-8B25-4B4A-A03F-ECD631BCDC80}" dt="2021-08-09T08:24:23.753" v="25"/>
          <ac:cxnSpMkLst>
            <pc:docMk/>
            <pc:sldMk cId="2182220001" sldId="332"/>
            <ac:cxnSpMk id="121" creationId="{377CBC46-28C3-4627-BE48-014CF0E2FC6A}"/>
          </ac:cxnSpMkLst>
        </pc:cxnChg>
        <pc:cxnChg chg="add mod">
          <ac:chgData name="見坂 恒明" userId="c9fcc82a86fac967" providerId="LiveId" clId="{E3B25816-8B25-4B4A-A03F-ECD631BCDC80}" dt="2021-08-09T08:24:33.081" v="27"/>
          <ac:cxnSpMkLst>
            <pc:docMk/>
            <pc:sldMk cId="2182220001" sldId="332"/>
            <ac:cxnSpMk id="125" creationId="{706BA27C-E7FE-45D9-A099-D619BA5EA195}"/>
          </ac:cxnSpMkLst>
        </pc:cxnChg>
        <pc:cxnChg chg="add mod">
          <ac:chgData name="見坂 恒明" userId="c9fcc82a86fac967" providerId="LiveId" clId="{E3B25816-8B25-4B4A-A03F-ECD631BCDC80}" dt="2021-08-09T08:24:33.081" v="27"/>
          <ac:cxnSpMkLst>
            <pc:docMk/>
            <pc:sldMk cId="2182220001" sldId="332"/>
            <ac:cxnSpMk id="127" creationId="{029A449A-ADB4-46E8-BF08-702BECC94D65}"/>
          </ac:cxnSpMkLst>
        </pc:cxnChg>
        <pc:cxnChg chg="add mod">
          <ac:chgData name="見坂 恒明" userId="c9fcc82a86fac967" providerId="LiveId" clId="{E3B25816-8B25-4B4A-A03F-ECD631BCDC80}" dt="2021-08-09T08:24:33.081" v="27"/>
          <ac:cxnSpMkLst>
            <pc:docMk/>
            <pc:sldMk cId="2182220001" sldId="332"/>
            <ac:cxnSpMk id="130" creationId="{B782E7A2-C67F-4D30-ACF0-B18BDD06A303}"/>
          </ac:cxnSpMkLst>
        </pc:cxnChg>
        <pc:cxnChg chg="del">
          <ac:chgData name="見坂 恒明" userId="c9fcc82a86fac967" providerId="LiveId" clId="{E3B25816-8B25-4B4A-A03F-ECD631BCDC80}" dt="2021-08-09T08:24:28.367" v="26" actId="478"/>
          <ac:cxnSpMkLst>
            <pc:docMk/>
            <pc:sldMk cId="2182220001" sldId="332"/>
            <ac:cxnSpMk id="146" creationId="{F850F7A0-0DA1-4929-BEE1-6C9E15277A61}"/>
          </ac:cxnSpMkLst>
        </pc:cxnChg>
        <pc:cxnChg chg="del">
          <ac:chgData name="見坂 恒明" userId="c9fcc82a86fac967" providerId="LiveId" clId="{E3B25816-8B25-4B4A-A03F-ECD631BCDC80}" dt="2021-08-09T08:24:28.367" v="26" actId="478"/>
          <ac:cxnSpMkLst>
            <pc:docMk/>
            <pc:sldMk cId="2182220001" sldId="332"/>
            <ac:cxnSpMk id="148" creationId="{4386B38D-1EBE-4A82-BECF-592CBC64FFCC}"/>
          </ac:cxnSpMkLst>
        </pc:cxnChg>
      </pc:sldChg>
      <pc:sldMasterChg chg="modSp modSldLayout">
        <pc:chgData name="見坂 恒明" userId="c9fcc82a86fac967" providerId="LiveId" clId="{E3B25816-8B25-4B4A-A03F-ECD631BCDC80}" dt="2021-08-09T08:21:16.948" v="7"/>
        <pc:sldMasterMkLst>
          <pc:docMk/>
          <pc:sldMasterMk cId="91305088" sldId="2147483648"/>
        </pc:sldMasterMkLst>
        <pc:spChg chg="mod">
          <ac:chgData name="見坂 恒明" userId="c9fcc82a86fac967" providerId="LiveId" clId="{E3B25816-8B25-4B4A-A03F-ECD631BCDC80}" dt="2021-08-09T08:21:16.948" v="7"/>
          <ac:spMkLst>
            <pc:docMk/>
            <pc:sldMasterMk cId="91305088" sldId="2147483648"/>
            <ac:spMk id="2" creationId="{87440D84-7869-4F7C-9D83-D0DA541C41FA}"/>
          </ac:spMkLst>
        </pc:spChg>
        <pc:spChg chg="mod">
          <ac:chgData name="見坂 恒明" userId="c9fcc82a86fac967" providerId="LiveId" clId="{E3B25816-8B25-4B4A-A03F-ECD631BCDC80}" dt="2021-08-09T08:21:16.948" v="7"/>
          <ac:spMkLst>
            <pc:docMk/>
            <pc:sldMasterMk cId="91305088" sldId="2147483648"/>
            <ac:spMk id="3" creationId="{E6FDFB76-3AC0-4099-9973-C23DFC015C58}"/>
          </ac:spMkLst>
        </pc:spChg>
        <pc:spChg chg="mod">
          <ac:chgData name="見坂 恒明" userId="c9fcc82a86fac967" providerId="LiveId" clId="{E3B25816-8B25-4B4A-A03F-ECD631BCDC80}" dt="2021-08-09T08:21:16.948" v="7"/>
          <ac:spMkLst>
            <pc:docMk/>
            <pc:sldMasterMk cId="91305088" sldId="2147483648"/>
            <ac:spMk id="4" creationId="{4CC2B3F0-0111-4620-B931-514705E24062}"/>
          </ac:spMkLst>
        </pc:spChg>
        <pc:spChg chg="mod">
          <ac:chgData name="見坂 恒明" userId="c9fcc82a86fac967" providerId="LiveId" clId="{E3B25816-8B25-4B4A-A03F-ECD631BCDC80}" dt="2021-08-09T08:21:16.948" v="7"/>
          <ac:spMkLst>
            <pc:docMk/>
            <pc:sldMasterMk cId="91305088" sldId="2147483648"/>
            <ac:spMk id="5" creationId="{5B081E3A-EDB0-4AA9-9F10-E773F1D232B2}"/>
          </ac:spMkLst>
        </pc:spChg>
        <pc:spChg chg="mod">
          <ac:chgData name="見坂 恒明" userId="c9fcc82a86fac967" providerId="LiveId" clId="{E3B25816-8B25-4B4A-A03F-ECD631BCDC80}" dt="2021-08-09T08:21:16.948" v="7"/>
          <ac:spMkLst>
            <pc:docMk/>
            <pc:sldMasterMk cId="91305088" sldId="2147483648"/>
            <ac:spMk id="6" creationId="{C8D00F35-323A-4DF7-8D80-BA1DECF6AEB6}"/>
          </ac:spMkLst>
        </pc:spChg>
        <pc:sldLayoutChg chg="modSp">
          <pc:chgData name="見坂 恒明" userId="c9fcc82a86fac967" providerId="LiveId" clId="{E3B25816-8B25-4B4A-A03F-ECD631BCDC80}" dt="2021-08-09T08:21:16.948" v="7"/>
          <pc:sldLayoutMkLst>
            <pc:docMk/>
            <pc:sldMasterMk cId="91305088" sldId="2147483648"/>
            <pc:sldLayoutMk cId="1499707900" sldId="2147483649"/>
          </pc:sldLayoutMkLst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1499707900" sldId="2147483649"/>
              <ac:spMk id="2" creationId="{92C698CE-1367-4FA2-8E55-7E6C02F627BE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1499707900" sldId="2147483649"/>
              <ac:spMk id="3" creationId="{DB4BAEE9-A7A3-4112-A39B-9A8BB3B4CE8F}"/>
            </ac:spMkLst>
          </pc:spChg>
        </pc:sldLayoutChg>
        <pc:sldLayoutChg chg="modSp">
          <pc:chgData name="見坂 恒明" userId="c9fcc82a86fac967" providerId="LiveId" clId="{E3B25816-8B25-4B4A-A03F-ECD631BCDC80}" dt="2021-08-09T08:21:16.948" v="7"/>
          <pc:sldLayoutMkLst>
            <pc:docMk/>
            <pc:sldMasterMk cId="91305088" sldId="2147483648"/>
            <pc:sldLayoutMk cId="2337993841" sldId="2147483651"/>
          </pc:sldLayoutMkLst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2337993841" sldId="2147483651"/>
              <ac:spMk id="2" creationId="{C55EA6CE-D272-4A9C-90A5-F249A760E27C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2337993841" sldId="2147483651"/>
              <ac:spMk id="3" creationId="{7F69EAE1-6493-4784-BF2F-114823490D68}"/>
            </ac:spMkLst>
          </pc:spChg>
        </pc:sldLayoutChg>
        <pc:sldLayoutChg chg="modSp">
          <pc:chgData name="見坂 恒明" userId="c9fcc82a86fac967" providerId="LiveId" clId="{E3B25816-8B25-4B4A-A03F-ECD631BCDC80}" dt="2021-08-09T08:21:16.948" v="7"/>
          <pc:sldLayoutMkLst>
            <pc:docMk/>
            <pc:sldMasterMk cId="91305088" sldId="2147483648"/>
            <pc:sldLayoutMk cId="3241087121" sldId="2147483652"/>
          </pc:sldLayoutMkLst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3241087121" sldId="2147483652"/>
              <ac:spMk id="3" creationId="{13E5D913-F5E5-4893-971B-00078CBB844C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3241087121" sldId="2147483652"/>
              <ac:spMk id="4" creationId="{F96855B9-CAE6-473A-8852-704BD7713A7F}"/>
            </ac:spMkLst>
          </pc:spChg>
        </pc:sldLayoutChg>
        <pc:sldLayoutChg chg="modSp">
          <pc:chgData name="見坂 恒明" userId="c9fcc82a86fac967" providerId="LiveId" clId="{E3B25816-8B25-4B4A-A03F-ECD631BCDC80}" dt="2021-08-09T08:21:16.948" v="7"/>
          <pc:sldLayoutMkLst>
            <pc:docMk/>
            <pc:sldMasterMk cId="91305088" sldId="2147483648"/>
            <pc:sldLayoutMk cId="3748961995" sldId="2147483653"/>
          </pc:sldLayoutMkLst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3748961995" sldId="2147483653"/>
              <ac:spMk id="2" creationId="{B9653E23-8973-4D4B-9FCA-83672D0DACCA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3748961995" sldId="2147483653"/>
              <ac:spMk id="3" creationId="{63C9A9A8-D45B-4964-A6C8-1C5D8FE05D79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3748961995" sldId="2147483653"/>
              <ac:spMk id="4" creationId="{22EC0E01-4C4C-4E50-AFD6-9A246EA2BD77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3748961995" sldId="2147483653"/>
              <ac:spMk id="5" creationId="{1B7994EA-D63B-4DC9-8A23-C0D016E44D38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3748961995" sldId="2147483653"/>
              <ac:spMk id="6" creationId="{5FFA9C9A-472F-4CCE-AC9E-2519C785F157}"/>
            </ac:spMkLst>
          </pc:spChg>
        </pc:sldLayoutChg>
        <pc:sldLayoutChg chg="modSp">
          <pc:chgData name="見坂 恒明" userId="c9fcc82a86fac967" providerId="LiveId" clId="{E3B25816-8B25-4B4A-A03F-ECD631BCDC80}" dt="2021-08-09T08:21:16.948" v="7"/>
          <pc:sldLayoutMkLst>
            <pc:docMk/>
            <pc:sldMasterMk cId="91305088" sldId="2147483648"/>
            <pc:sldLayoutMk cId="2879662982" sldId="2147483656"/>
          </pc:sldLayoutMkLst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2879662982" sldId="2147483656"/>
              <ac:spMk id="2" creationId="{16F8650C-B028-462F-B76A-8F9158576F13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2879662982" sldId="2147483656"/>
              <ac:spMk id="3" creationId="{D2DFE1D7-9FE3-4A1D-9B96-8E9C7759AAEE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2879662982" sldId="2147483656"/>
              <ac:spMk id="4" creationId="{B647C27B-5F03-4C75-89C1-6617EDD3F9D9}"/>
            </ac:spMkLst>
          </pc:spChg>
        </pc:sldLayoutChg>
        <pc:sldLayoutChg chg="modSp">
          <pc:chgData name="見坂 恒明" userId="c9fcc82a86fac967" providerId="LiveId" clId="{E3B25816-8B25-4B4A-A03F-ECD631BCDC80}" dt="2021-08-09T08:21:16.948" v="7"/>
          <pc:sldLayoutMkLst>
            <pc:docMk/>
            <pc:sldMasterMk cId="91305088" sldId="2147483648"/>
            <pc:sldLayoutMk cId="710883568" sldId="2147483657"/>
          </pc:sldLayoutMkLst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710883568" sldId="2147483657"/>
              <ac:spMk id="2" creationId="{C8DB7326-EDBD-419D-80CD-C4CE5DDC146B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710883568" sldId="2147483657"/>
              <ac:spMk id="3" creationId="{C4537E6A-FE33-48CC-B9A8-D71371B28502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710883568" sldId="2147483657"/>
              <ac:spMk id="4" creationId="{4ED457A4-A8ED-4D29-9F65-EA70B2BDAD5D}"/>
            </ac:spMkLst>
          </pc:spChg>
        </pc:sldLayoutChg>
        <pc:sldLayoutChg chg="modSp">
          <pc:chgData name="見坂 恒明" userId="c9fcc82a86fac967" providerId="LiveId" clId="{E3B25816-8B25-4B4A-A03F-ECD631BCDC80}" dt="2021-08-09T08:21:16.948" v="7"/>
          <pc:sldLayoutMkLst>
            <pc:docMk/>
            <pc:sldMasterMk cId="91305088" sldId="2147483648"/>
            <pc:sldLayoutMk cId="147663959" sldId="2147483659"/>
          </pc:sldLayoutMkLst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147663959" sldId="2147483659"/>
              <ac:spMk id="2" creationId="{A6D04B1F-6AC2-499E-8797-0E97E55D552B}"/>
            </ac:spMkLst>
          </pc:spChg>
          <pc:spChg chg="mod">
            <ac:chgData name="見坂 恒明" userId="c9fcc82a86fac967" providerId="LiveId" clId="{E3B25816-8B25-4B4A-A03F-ECD631BCDC80}" dt="2021-08-09T08:21:16.948" v="7"/>
            <ac:spMkLst>
              <pc:docMk/>
              <pc:sldMasterMk cId="91305088" sldId="2147483648"/>
              <pc:sldLayoutMk cId="147663959" sldId="2147483659"/>
              <ac:spMk id="3" creationId="{B8FC2143-866C-492C-A960-FA54FADA0A3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8206E-8DFE-4A25-A672-D61473B3F487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FA65F-4E11-4795-8906-63E05117B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47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FA65F-4E11-4795-8906-63E05117B0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171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8E10C-4B26-4090-B5A5-8138745F5F0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36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8E10C-4B26-4090-B5A5-8138745F5F0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585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8E10C-4B26-4090-B5A5-8138745F5F0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16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8E10C-4B26-4090-B5A5-8138745F5F0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22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0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77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634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786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458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697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03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336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595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85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66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171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292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777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38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63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2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37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03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1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3CAB-F605-43D1-8938-68B507DB4844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F1FB-EA1D-4AC5-B4FE-59A2610DA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9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34D48D-B67A-4483-8644-4A0B96D302D1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00A115-3015-4919-92C2-4EE418134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1B989-05D6-4F52-8F66-484A9DD57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47CBA9-3D68-48EB-A370-680A29AB22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14FA724-ADC1-4C2D-8131-0DBBDBC78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5" y="250579"/>
            <a:ext cx="8596270" cy="65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384EE694-92DE-43B3-8713-C784F1FA763F}"/>
              </a:ext>
            </a:extLst>
          </p:cNvPr>
          <p:cNvSpPr/>
          <p:nvPr/>
        </p:nvSpPr>
        <p:spPr>
          <a:xfrm>
            <a:off x="166428" y="5025374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2D4557A8-F4D2-4FE1-9E92-A0245181663B}"/>
              </a:ext>
            </a:extLst>
          </p:cNvPr>
          <p:cNvSpPr/>
          <p:nvPr/>
        </p:nvSpPr>
        <p:spPr>
          <a:xfrm>
            <a:off x="174447" y="4323026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5FF490D2-F138-47F6-B76E-7FA2D51F9AA5}"/>
              </a:ext>
            </a:extLst>
          </p:cNvPr>
          <p:cNvSpPr/>
          <p:nvPr/>
        </p:nvSpPr>
        <p:spPr>
          <a:xfrm>
            <a:off x="175301" y="3597625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A71866A-823B-4483-8771-0EC8A28CC478}"/>
              </a:ext>
            </a:extLst>
          </p:cNvPr>
          <p:cNvSpPr/>
          <p:nvPr/>
        </p:nvSpPr>
        <p:spPr>
          <a:xfrm>
            <a:off x="174447" y="2882987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5D5F129-2DD2-4800-A928-8D2D9AD48D22}"/>
              </a:ext>
            </a:extLst>
          </p:cNvPr>
          <p:cNvSpPr/>
          <p:nvPr/>
        </p:nvSpPr>
        <p:spPr>
          <a:xfrm>
            <a:off x="166428" y="2212207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870FB6E-1863-4659-9E50-2F846DF6FC1E}"/>
              </a:ext>
            </a:extLst>
          </p:cNvPr>
          <p:cNvSpPr/>
          <p:nvPr/>
        </p:nvSpPr>
        <p:spPr>
          <a:xfrm>
            <a:off x="165967" y="806656"/>
            <a:ext cx="8735569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DAF9377-14EA-4565-8A01-7269ACF62DB7}"/>
              </a:ext>
            </a:extLst>
          </p:cNvPr>
          <p:cNvSpPr/>
          <p:nvPr/>
        </p:nvSpPr>
        <p:spPr>
          <a:xfrm>
            <a:off x="160104" y="1515099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81D31D-DEBB-4C84-8E87-A144533DFDC8}"/>
              </a:ext>
            </a:extLst>
          </p:cNvPr>
          <p:cNvSpPr/>
          <p:nvPr/>
        </p:nvSpPr>
        <p:spPr>
          <a:xfrm>
            <a:off x="958495" y="115588"/>
            <a:ext cx="7204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生活習慣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が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インフルエンザ罹患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に及ぼす影響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AAAFF9F-D87B-41F1-9656-A5317E4E3AF9}"/>
              </a:ext>
            </a:extLst>
          </p:cNvPr>
          <p:cNvGrpSpPr/>
          <p:nvPr/>
        </p:nvGrpSpPr>
        <p:grpSpPr>
          <a:xfrm>
            <a:off x="2697400" y="643683"/>
            <a:ext cx="6437364" cy="6247395"/>
            <a:chOff x="1641539" y="1084704"/>
            <a:chExt cx="6283383" cy="530418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2D0A0C7A-5B34-47C2-9F70-A239BD05FF72}"/>
                </a:ext>
              </a:extLst>
            </p:cNvPr>
            <p:cNvSpPr/>
            <p:nvPr/>
          </p:nvSpPr>
          <p:spPr>
            <a:xfrm>
              <a:off x="2123536" y="5988780"/>
              <a:ext cx="4572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オッズ比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 (95%</a:t>
              </a:r>
              <a:r>
                <a:rPr kumimoji="0" lang="ja-JP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信頼区間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)</a:t>
              </a:r>
              <a:endParaRPr kumimoji="0" lang="ja-JP" altLang="ja-JP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9A7F570-E7A8-4120-93A7-C408137A6A9F}"/>
                </a:ext>
              </a:extLst>
            </p:cNvPr>
            <p:cNvSpPr txBox="1"/>
            <p:nvPr/>
          </p:nvSpPr>
          <p:spPr>
            <a:xfrm>
              <a:off x="5624531" y="5691423"/>
              <a:ext cx="309134" cy="31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2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EC4AD2B-5E51-468E-89C6-1E07B2D9C1F9}"/>
                </a:ext>
              </a:extLst>
            </p:cNvPr>
            <p:cNvCxnSpPr>
              <a:cxnSpLocks/>
              <a:stCxn id="11" idx="0"/>
              <a:endCxn id="11" idx="0"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C74C997-61B4-4916-ADEB-DCBFCA058B7E}"/>
                </a:ext>
              </a:extLst>
            </p:cNvPr>
            <p:cNvCxnSpPr>
              <a:cxnSpLocks/>
              <a:stCxn id="11" idx="0"/>
              <a:endCxn id="11" idx="0"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EFF72AA-8392-454F-8DB0-9C2F297AB1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07586" y="1084704"/>
              <a:ext cx="7015" cy="46067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E36384B2-E2BD-401A-8789-E8B3E9ACF5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0954" y="1632457"/>
              <a:ext cx="1967757" cy="5839"/>
            </a:xfrm>
            <a:prstGeom prst="line">
              <a:avLst/>
            </a:prstGeom>
            <a:ln w="38100" cap="flat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フローチャート: 結合子 107">
              <a:extLst>
                <a:ext uri="{FF2B5EF4-FFF2-40B4-BE49-F238E27FC236}">
                  <a16:creationId xmlns:a16="http://schemas.microsoft.com/office/drawing/2014/main" id="{82738F6A-A9E5-40CC-B2F9-6BB0DF0FE0E0}"/>
                </a:ext>
              </a:extLst>
            </p:cNvPr>
            <p:cNvSpPr/>
            <p:nvPr/>
          </p:nvSpPr>
          <p:spPr>
            <a:xfrm>
              <a:off x="4171539" y="1592933"/>
              <a:ext cx="105165" cy="10339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4AA6EC5-D476-4F20-8B2D-90A8A441E8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3717" y="2245852"/>
              <a:ext cx="3026313" cy="10142"/>
            </a:xfrm>
            <a:prstGeom prst="line">
              <a:avLst/>
            </a:prstGeom>
            <a:ln w="38100" cap="rnd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フローチャート: 結合子 115">
              <a:extLst>
                <a:ext uri="{FF2B5EF4-FFF2-40B4-BE49-F238E27FC236}">
                  <a16:creationId xmlns:a16="http://schemas.microsoft.com/office/drawing/2014/main" id="{35CEF11C-2F9A-4AF8-BE4A-64763889FFED}"/>
                </a:ext>
              </a:extLst>
            </p:cNvPr>
            <p:cNvSpPr/>
            <p:nvPr/>
          </p:nvSpPr>
          <p:spPr>
            <a:xfrm>
              <a:off x="4454916" y="2178730"/>
              <a:ext cx="105165" cy="10339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4D8AC00C-997B-4CED-B2B6-7BF6ACFCFE16}"/>
                </a:ext>
              </a:extLst>
            </p:cNvPr>
            <p:cNvCxnSpPr>
              <a:cxnSpLocks/>
            </p:cNvCxnSpPr>
            <p:nvPr/>
          </p:nvCxnSpPr>
          <p:spPr>
            <a:xfrm>
              <a:off x="3038632" y="3420700"/>
              <a:ext cx="3421398" cy="10267"/>
            </a:xfrm>
            <a:prstGeom prst="line">
              <a:avLst/>
            </a:prstGeom>
            <a:ln w="38100" cap="rnd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フローチャート: 結合子 122">
              <a:extLst>
                <a:ext uri="{FF2B5EF4-FFF2-40B4-BE49-F238E27FC236}">
                  <a16:creationId xmlns:a16="http://schemas.microsoft.com/office/drawing/2014/main" id="{8D8843D2-880A-4907-AEA3-B2448300F405}"/>
                </a:ext>
              </a:extLst>
            </p:cNvPr>
            <p:cNvSpPr/>
            <p:nvPr/>
          </p:nvSpPr>
          <p:spPr>
            <a:xfrm>
              <a:off x="4151722" y="3357901"/>
              <a:ext cx="105165" cy="10339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endParaRPr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E0B97330-F178-449B-B28D-D42208CFF3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20275" y="4014504"/>
              <a:ext cx="2261030" cy="1087"/>
            </a:xfrm>
            <a:prstGeom prst="line">
              <a:avLst/>
            </a:prstGeom>
            <a:ln w="38100" cap="rnd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フローチャート: 結合子 125">
              <a:extLst>
                <a:ext uri="{FF2B5EF4-FFF2-40B4-BE49-F238E27FC236}">
                  <a16:creationId xmlns:a16="http://schemas.microsoft.com/office/drawing/2014/main" id="{45F40A03-09FE-4D11-AC6F-38D88A7EB7CA}"/>
                </a:ext>
              </a:extLst>
            </p:cNvPr>
            <p:cNvSpPr/>
            <p:nvPr/>
          </p:nvSpPr>
          <p:spPr>
            <a:xfrm>
              <a:off x="4084506" y="3973251"/>
              <a:ext cx="105165" cy="10339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0F84A00B-DEC0-4C75-BF4D-E30E82CE7D75}"/>
                </a:ext>
              </a:extLst>
            </p:cNvPr>
            <p:cNvSpPr txBox="1"/>
            <p:nvPr/>
          </p:nvSpPr>
          <p:spPr>
            <a:xfrm>
              <a:off x="3685583" y="5672415"/>
              <a:ext cx="415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1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BF57B6D-1438-42CA-B3EF-4C886B01731A}"/>
                </a:ext>
              </a:extLst>
            </p:cNvPr>
            <p:cNvSpPr/>
            <p:nvPr/>
          </p:nvSpPr>
          <p:spPr>
            <a:xfrm>
              <a:off x="7469624" y="5673338"/>
              <a:ext cx="455298" cy="313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3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35D6860F-31CE-42AA-94E7-DB0A84C452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47671" y="1140107"/>
              <a:ext cx="18076" cy="4435587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AD69CC1-B5C0-4D7B-90F5-223B2E62DA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34051" y="1166028"/>
              <a:ext cx="18084" cy="443606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94F067F5-7C56-4C71-BA33-9CCD67E28790}"/>
                </a:ext>
              </a:extLst>
            </p:cNvPr>
            <p:cNvSpPr/>
            <p:nvPr/>
          </p:nvSpPr>
          <p:spPr>
            <a:xfrm>
              <a:off x="5766436" y="5707395"/>
              <a:ext cx="3016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EDC36A8-11F0-4B42-BCE9-D8A45497BC65}"/>
                </a:ext>
              </a:extLst>
            </p:cNvPr>
            <p:cNvSpPr txBox="1"/>
            <p:nvPr/>
          </p:nvSpPr>
          <p:spPr>
            <a:xfrm>
              <a:off x="4584782" y="5662000"/>
              <a:ext cx="618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1.5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69B3B75F-CC7A-46F9-BB28-9DB9E2183B66}"/>
                </a:ext>
              </a:extLst>
            </p:cNvPr>
            <p:cNvSpPr txBox="1"/>
            <p:nvPr/>
          </p:nvSpPr>
          <p:spPr>
            <a:xfrm>
              <a:off x="2627546" y="5662000"/>
              <a:ext cx="516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0.5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08F3A54E-68F6-4645-B421-CB762E1BB512}"/>
                </a:ext>
              </a:extLst>
            </p:cNvPr>
            <p:cNvSpPr txBox="1"/>
            <p:nvPr/>
          </p:nvSpPr>
          <p:spPr>
            <a:xfrm>
              <a:off x="1641539" y="5682416"/>
              <a:ext cx="371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55B590F4-A914-4370-8ABD-C97BF62909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878" y="1085237"/>
              <a:ext cx="16691" cy="4451714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7A4751E4-87B5-4C63-B4FE-3218B1EC9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5134" y="1113826"/>
              <a:ext cx="6517" cy="4441373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CB31A928-798F-4B7D-95D9-5C6DEF3ED9E9}"/>
                </a:ext>
              </a:extLst>
            </p:cNvPr>
            <p:cNvCxnSpPr>
              <a:cxnSpLocks/>
            </p:cNvCxnSpPr>
            <p:nvPr/>
          </p:nvCxnSpPr>
          <p:spPr>
            <a:xfrm>
              <a:off x="3063494" y="4632343"/>
              <a:ext cx="1261120" cy="2753"/>
            </a:xfrm>
            <a:prstGeom prst="line">
              <a:avLst/>
            </a:prstGeom>
            <a:ln w="38100" cap="rnd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フローチャート: 結合子 129">
              <a:extLst>
                <a:ext uri="{FF2B5EF4-FFF2-40B4-BE49-F238E27FC236}">
                  <a16:creationId xmlns:a16="http://schemas.microsoft.com/office/drawing/2014/main" id="{99B73157-1A05-4911-82B7-EE5829A95A22}"/>
                </a:ext>
              </a:extLst>
            </p:cNvPr>
            <p:cNvSpPr/>
            <p:nvPr/>
          </p:nvSpPr>
          <p:spPr>
            <a:xfrm>
              <a:off x="3550077" y="4589449"/>
              <a:ext cx="105165" cy="10339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endParaRPr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CC174336-11B9-417E-ABC7-D549F7C970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7567" y="5222028"/>
              <a:ext cx="3134109" cy="16505"/>
            </a:xfrm>
            <a:prstGeom prst="line">
              <a:avLst/>
            </a:prstGeom>
            <a:ln w="38100" cap="rnd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フローチャート: 結合子 135">
              <a:extLst>
                <a:ext uri="{FF2B5EF4-FFF2-40B4-BE49-F238E27FC236}">
                  <a16:creationId xmlns:a16="http://schemas.microsoft.com/office/drawing/2014/main" id="{F2F5913D-5BAB-47AC-B351-846E32CD6B74}"/>
                </a:ext>
              </a:extLst>
            </p:cNvPr>
            <p:cNvSpPr/>
            <p:nvPr/>
          </p:nvSpPr>
          <p:spPr>
            <a:xfrm>
              <a:off x="3292378" y="5186126"/>
              <a:ext cx="105165" cy="10339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endParaRPr>
            </a:p>
          </p:txBody>
        </p: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FD00416-4831-48FA-89A1-B980692B9FAE}"/>
              </a:ext>
            </a:extLst>
          </p:cNvPr>
          <p:cNvSpPr/>
          <p:nvPr/>
        </p:nvSpPr>
        <p:spPr>
          <a:xfrm>
            <a:off x="126323" y="778364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7D06953-6184-4708-B541-95D840280B21}"/>
              </a:ext>
            </a:extLst>
          </p:cNvPr>
          <p:cNvSpPr/>
          <p:nvPr/>
        </p:nvSpPr>
        <p:spPr>
          <a:xfrm>
            <a:off x="130802" y="3767935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飲酒あり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065E72C-8604-46D8-94D2-3A87469FB18C}"/>
              </a:ext>
            </a:extLst>
          </p:cNvPr>
          <p:cNvSpPr/>
          <p:nvPr/>
        </p:nvSpPr>
        <p:spPr>
          <a:xfrm>
            <a:off x="128795" y="4459450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カフェイン摂取あり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274164B-4C65-446C-95AE-7E4DD31AFAE0}"/>
              </a:ext>
            </a:extLst>
          </p:cNvPr>
          <p:cNvSpPr/>
          <p:nvPr/>
        </p:nvSpPr>
        <p:spPr>
          <a:xfrm>
            <a:off x="116626" y="5161642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運動あり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9793B7C-0411-452A-A93A-5B5F667125AB}"/>
              </a:ext>
            </a:extLst>
          </p:cNvPr>
          <p:cNvSpPr/>
          <p:nvPr/>
        </p:nvSpPr>
        <p:spPr>
          <a:xfrm>
            <a:off x="152276" y="3021073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喫煙者、当日喫煙あり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D82F6519-3904-493A-8554-BBDB3DBC0B2D}"/>
              </a:ext>
            </a:extLst>
          </p:cNvPr>
          <p:cNvCxnSpPr>
            <a:cxnSpLocks/>
          </p:cNvCxnSpPr>
          <p:nvPr/>
        </p:nvCxnSpPr>
        <p:spPr>
          <a:xfrm flipH="1" flipV="1">
            <a:off x="5922828" y="613545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BE090D-22AF-478F-9F20-3AF3B46F54CE}"/>
              </a:ext>
            </a:extLst>
          </p:cNvPr>
          <p:cNvSpPr txBox="1"/>
          <p:nvPr/>
        </p:nvSpPr>
        <p:spPr>
          <a:xfrm>
            <a:off x="130802" y="5916610"/>
            <a:ext cx="2225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　　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05AD836-F281-451F-91C0-2B229CA858AF}"/>
              </a:ext>
            </a:extLst>
          </p:cNvPr>
          <p:cNvCxnSpPr>
            <a:cxnSpLocks/>
          </p:cNvCxnSpPr>
          <p:nvPr/>
        </p:nvCxnSpPr>
        <p:spPr>
          <a:xfrm flipH="1">
            <a:off x="1243481" y="6670278"/>
            <a:ext cx="565101" cy="0"/>
          </a:xfrm>
          <a:prstGeom prst="line">
            <a:avLst/>
          </a:prstGeom>
          <a:ln w="38100" cap="rnd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F850F7A0-0DA1-4929-BEE1-6C9E15277A61}"/>
              </a:ext>
            </a:extLst>
          </p:cNvPr>
          <p:cNvCxnSpPr>
            <a:cxnSpLocks/>
          </p:cNvCxnSpPr>
          <p:nvPr/>
        </p:nvCxnSpPr>
        <p:spPr>
          <a:xfrm flipH="1">
            <a:off x="1258650" y="6386663"/>
            <a:ext cx="534761" cy="0"/>
          </a:xfrm>
          <a:prstGeom prst="line">
            <a:avLst/>
          </a:prstGeom>
          <a:ln w="38100" cap="rnd">
            <a:solidFill>
              <a:srgbClr val="FF9999"/>
            </a:solidFill>
            <a:prstDash val="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4386B38D-1EBE-4A82-BECF-592CBC64FFCC}"/>
              </a:ext>
            </a:extLst>
          </p:cNvPr>
          <p:cNvCxnSpPr>
            <a:cxnSpLocks/>
          </p:cNvCxnSpPr>
          <p:nvPr/>
        </p:nvCxnSpPr>
        <p:spPr>
          <a:xfrm flipH="1">
            <a:off x="1243481" y="6093853"/>
            <a:ext cx="565100" cy="10501"/>
          </a:xfrm>
          <a:prstGeom prst="line">
            <a:avLst/>
          </a:prstGeom>
          <a:ln w="38100" cap="rnd">
            <a:solidFill>
              <a:srgbClr val="FF6600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7C023467-DCA0-486B-9A10-AFE96761C22F}"/>
              </a:ext>
            </a:extLst>
          </p:cNvPr>
          <p:cNvCxnSpPr>
            <a:cxnSpLocks/>
          </p:cNvCxnSpPr>
          <p:nvPr/>
        </p:nvCxnSpPr>
        <p:spPr>
          <a:xfrm flipH="1">
            <a:off x="4370130" y="944950"/>
            <a:ext cx="1624478" cy="10436"/>
          </a:xfrm>
          <a:prstGeom prst="line">
            <a:avLst/>
          </a:prstGeom>
          <a:ln w="28575" cap="rnd">
            <a:solidFill>
              <a:srgbClr val="FF6600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24414DE9-4F32-4600-8F0D-A54FFBA41A54}"/>
              </a:ext>
            </a:extLst>
          </p:cNvPr>
          <p:cNvCxnSpPr>
            <a:cxnSpLocks/>
          </p:cNvCxnSpPr>
          <p:nvPr/>
        </p:nvCxnSpPr>
        <p:spPr>
          <a:xfrm flipH="1">
            <a:off x="4364761" y="1632318"/>
            <a:ext cx="2470730" cy="9859"/>
          </a:xfrm>
          <a:prstGeom prst="line">
            <a:avLst/>
          </a:prstGeom>
          <a:ln w="28575" cap="rnd">
            <a:solidFill>
              <a:srgbClr val="FF6600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5FD70A8E-95E8-4ECE-9A2E-C6169FF7CF8D}"/>
              </a:ext>
            </a:extLst>
          </p:cNvPr>
          <p:cNvCxnSpPr>
            <a:cxnSpLocks/>
          </p:cNvCxnSpPr>
          <p:nvPr/>
        </p:nvCxnSpPr>
        <p:spPr>
          <a:xfrm flipH="1" flipV="1">
            <a:off x="4160650" y="3009308"/>
            <a:ext cx="2924710" cy="11765"/>
          </a:xfrm>
          <a:prstGeom prst="line">
            <a:avLst/>
          </a:prstGeom>
          <a:ln w="28575" cap="rnd">
            <a:solidFill>
              <a:srgbClr val="FF6600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8725CEB5-0395-409A-9F73-5B9C17133430}"/>
              </a:ext>
            </a:extLst>
          </p:cNvPr>
          <p:cNvCxnSpPr>
            <a:cxnSpLocks/>
          </p:cNvCxnSpPr>
          <p:nvPr/>
        </p:nvCxnSpPr>
        <p:spPr>
          <a:xfrm flipH="1">
            <a:off x="4239372" y="3736469"/>
            <a:ext cx="1783362" cy="3413"/>
          </a:xfrm>
          <a:prstGeom prst="line">
            <a:avLst/>
          </a:prstGeom>
          <a:ln w="38100" cap="rnd">
            <a:solidFill>
              <a:srgbClr val="FF6600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D623E108-6835-4A39-8334-B3B5CA0B85F7}"/>
              </a:ext>
            </a:extLst>
          </p:cNvPr>
          <p:cNvCxnSpPr>
            <a:cxnSpLocks/>
          </p:cNvCxnSpPr>
          <p:nvPr/>
        </p:nvCxnSpPr>
        <p:spPr>
          <a:xfrm flipH="1">
            <a:off x="4038501" y="4438650"/>
            <a:ext cx="1266924" cy="12811"/>
          </a:xfrm>
          <a:prstGeom prst="line">
            <a:avLst/>
          </a:prstGeom>
          <a:ln w="28575" cap="rnd">
            <a:solidFill>
              <a:srgbClr val="FF6600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C8EA50D3-D046-4540-A45C-40855E8AC49B}"/>
              </a:ext>
            </a:extLst>
          </p:cNvPr>
          <p:cNvCxnSpPr>
            <a:cxnSpLocks/>
          </p:cNvCxnSpPr>
          <p:nvPr/>
        </p:nvCxnSpPr>
        <p:spPr>
          <a:xfrm flipH="1" flipV="1">
            <a:off x="3691982" y="5158906"/>
            <a:ext cx="2935577" cy="1333"/>
          </a:xfrm>
          <a:prstGeom prst="line">
            <a:avLst/>
          </a:prstGeom>
          <a:ln w="28575" cap="rnd">
            <a:solidFill>
              <a:srgbClr val="FF6600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F6461C4D-4D1D-4704-B113-97C83C92D24A}"/>
              </a:ext>
            </a:extLst>
          </p:cNvPr>
          <p:cNvCxnSpPr>
            <a:cxnSpLocks/>
          </p:cNvCxnSpPr>
          <p:nvPr/>
        </p:nvCxnSpPr>
        <p:spPr>
          <a:xfrm flipH="1" flipV="1">
            <a:off x="4651623" y="1114735"/>
            <a:ext cx="2041491" cy="6465"/>
          </a:xfrm>
          <a:prstGeom prst="line">
            <a:avLst/>
          </a:prstGeom>
          <a:ln w="28575" cap="rnd">
            <a:solidFill>
              <a:srgbClr val="FF9999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53A6367A-CBF3-42EF-ABCA-EF614923ABCF}"/>
              </a:ext>
            </a:extLst>
          </p:cNvPr>
          <p:cNvCxnSpPr>
            <a:cxnSpLocks/>
          </p:cNvCxnSpPr>
          <p:nvPr/>
        </p:nvCxnSpPr>
        <p:spPr>
          <a:xfrm flipH="1">
            <a:off x="4612508" y="1811735"/>
            <a:ext cx="2619951" cy="24051"/>
          </a:xfrm>
          <a:prstGeom prst="line">
            <a:avLst/>
          </a:prstGeom>
          <a:ln w="28575" cap="rnd">
            <a:solidFill>
              <a:srgbClr val="FF9999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53264AA5-685B-49D0-97F8-9E3D58FD9C1E}"/>
              </a:ext>
            </a:extLst>
          </p:cNvPr>
          <p:cNvCxnSpPr>
            <a:cxnSpLocks/>
          </p:cNvCxnSpPr>
          <p:nvPr/>
        </p:nvCxnSpPr>
        <p:spPr>
          <a:xfrm flipH="1">
            <a:off x="4111529" y="3201330"/>
            <a:ext cx="3251296" cy="0"/>
          </a:xfrm>
          <a:prstGeom prst="line">
            <a:avLst/>
          </a:prstGeom>
          <a:ln w="28575" cap="rnd">
            <a:solidFill>
              <a:srgbClr val="FF9999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7062A4ED-ABD6-4D06-9807-84C513E4F2F7}"/>
              </a:ext>
            </a:extLst>
          </p:cNvPr>
          <p:cNvCxnSpPr>
            <a:cxnSpLocks/>
          </p:cNvCxnSpPr>
          <p:nvPr/>
        </p:nvCxnSpPr>
        <p:spPr>
          <a:xfrm flipH="1">
            <a:off x="4285820" y="3901665"/>
            <a:ext cx="2060374" cy="18883"/>
          </a:xfrm>
          <a:prstGeom prst="line">
            <a:avLst/>
          </a:prstGeom>
          <a:ln w="28575" cap="rnd">
            <a:solidFill>
              <a:srgbClr val="FF9999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3B817E62-84B7-4041-863C-8D1D6AC767BC}"/>
              </a:ext>
            </a:extLst>
          </p:cNvPr>
          <p:cNvCxnSpPr>
            <a:cxnSpLocks/>
          </p:cNvCxnSpPr>
          <p:nvPr/>
        </p:nvCxnSpPr>
        <p:spPr>
          <a:xfrm flipH="1">
            <a:off x="4158204" y="4648508"/>
            <a:ext cx="1288023" cy="0"/>
          </a:xfrm>
          <a:prstGeom prst="line">
            <a:avLst/>
          </a:prstGeom>
          <a:ln w="28575" cap="rnd">
            <a:solidFill>
              <a:srgbClr val="FF9999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2C9525A0-C909-4866-9A42-D7DEBE7DB7C9}"/>
              </a:ext>
            </a:extLst>
          </p:cNvPr>
          <p:cNvCxnSpPr>
            <a:cxnSpLocks/>
          </p:cNvCxnSpPr>
          <p:nvPr/>
        </p:nvCxnSpPr>
        <p:spPr>
          <a:xfrm flipH="1">
            <a:off x="3494808" y="5353163"/>
            <a:ext cx="2857814" cy="2769"/>
          </a:xfrm>
          <a:prstGeom prst="line">
            <a:avLst/>
          </a:prstGeom>
          <a:ln w="28575" cap="rnd">
            <a:solidFill>
              <a:srgbClr val="FF9999"/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フローチャート: 結合子 107">
            <a:extLst>
              <a:ext uri="{FF2B5EF4-FFF2-40B4-BE49-F238E27FC236}">
                <a16:creationId xmlns:a16="http://schemas.microsoft.com/office/drawing/2014/main" id="{1E6895B2-37B3-4B08-A2B9-C47BB44B62E8}"/>
              </a:ext>
            </a:extLst>
          </p:cNvPr>
          <p:cNvSpPr/>
          <p:nvPr/>
        </p:nvSpPr>
        <p:spPr>
          <a:xfrm>
            <a:off x="5029919" y="888588"/>
            <a:ext cx="107742" cy="121786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4" name="フローチャート: 結合子 107">
            <a:extLst>
              <a:ext uri="{FF2B5EF4-FFF2-40B4-BE49-F238E27FC236}">
                <a16:creationId xmlns:a16="http://schemas.microsoft.com/office/drawing/2014/main" id="{1A01ECA4-46AD-4358-92EE-C20C7EC47585}"/>
              </a:ext>
            </a:extLst>
          </p:cNvPr>
          <p:cNvSpPr/>
          <p:nvPr/>
        </p:nvSpPr>
        <p:spPr>
          <a:xfrm>
            <a:off x="5392356" y="1065880"/>
            <a:ext cx="107742" cy="121786"/>
          </a:xfrm>
          <a:prstGeom prst="flowChartConnector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3" name="フローチャート: 結合子 107">
            <a:extLst>
              <a:ext uri="{FF2B5EF4-FFF2-40B4-BE49-F238E27FC236}">
                <a16:creationId xmlns:a16="http://schemas.microsoft.com/office/drawing/2014/main" id="{FB94B794-DD1E-4771-AA9F-938E44A68B7E}"/>
              </a:ext>
            </a:extLst>
          </p:cNvPr>
          <p:cNvSpPr/>
          <p:nvPr/>
        </p:nvSpPr>
        <p:spPr>
          <a:xfrm>
            <a:off x="5356927" y="1580633"/>
            <a:ext cx="107742" cy="121786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4" name="フローチャート: 結合子 107">
            <a:extLst>
              <a:ext uri="{FF2B5EF4-FFF2-40B4-BE49-F238E27FC236}">
                <a16:creationId xmlns:a16="http://schemas.microsoft.com/office/drawing/2014/main" id="{E4F35CE7-AACE-45CC-8DC5-3D62C7E49D81}"/>
              </a:ext>
            </a:extLst>
          </p:cNvPr>
          <p:cNvSpPr/>
          <p:nvPr/>
        </p:nvSpPr>
        <p:spPr>
          <a:xfrm>
            <a:off x="5516613" y="1751419"/>
            <a:ext cx="107742" cy="121786"/>
          </a:xfrm>
          <a:prstGeom prst="flowChartConnector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22" name="フローチャート: 結合子 107">
            <a:extLst>
              <a:ext uri="{FF2B5EF4-FFF2-40B4-BE49-F238E27FC236}">
                <a16:creationId xmlns:a16="http://schemas.microsoft.com/office/drawing/2014/main" id="{68D9D20E-673D-4C55-A77E-B151DCAA7D0C}"/>
              </a:ext>
            </a:extLst>
          </p:cNvPr>
          <p:cNvSpPr/>
          <p:nvPr/>
        </p:nvSpPr>
        <p:spPr>
          <a:xfrm>
            <a:off x="5137661" y="2931936"/>
            <a:ext cx="107742" cy="121786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23" name="フローチャート: 結合子 107">
            <a:extLst>
              <a:ext uri="{FF2B5EF4-FFF2-40B4-BE49-F238E27FC236}">
                <a16:creationId xmlns:a16="http://schemas.microsoft.com/office/drawing/2014/main" id="{62E65BFE-9CCF-40E1-B146-9AA196F85C1B}"/>
              </a:ext>
            </a:extLst>
          </p:cNvPr>
          <p:cNvSpPr/>
          <p:nvPr/>
        </p:nvSpPr>
        <p:spPr>
          <a:xfrm>
            <a:off x="5169610" y="3140437"/>
            <a:ext cx="107742" cy="121786"/>
          </a:xfrm>
          <a:prstGeom prst="flowChartConnector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30" name="フローチャート: 結合子 107">
            <a:extLst>
              <a:ext uri="{FF2B5EF4-FFF2-40B4-BE49-F238E27FC236}">
                <a16:creationId xmlns:a16="http://schemas.microsoft.com/office/drawing/2014/main" id="{ECD1C479-00FB-4F3F-95CE-CF366ED99649}"/>
              </a:ext>
            </a:extLst>
          </p:cNvPr>
          <p:cNvSpPr/>
          <p:nvPr/>
        </p:nvSpPr>
        <p:spPr>
          <a:xfrm>
            <a:off x="5135114" y="3871839"/>
            <a:ext cx="107742" cy="121786"/>
          </a:xfrm>
          <a:prstGeom prst="flowChartConnector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31" name="フローチャート: 結合子 107">
            <a:extLst>
              <a:ext uri="{FF2B5EF4-FFF2-40B4-BE49-F238E27FC236}">
                <a16:creationId xmlns:a16="http://schemas.microsoft.com/office/drawing/2014/main" id="{E35E95F9-4505-4805-ACA1-9281A5DA8047}"/>
              </a:ext>
            </a:extLst>
          </p:cNvPr>
          <p:cNvSpPr/>
          <p:nvPr/>
        </p:nvSpPr>
        <p:spPr>
          <a:xfrm>
            <a:off x="4939193" y="3684668"/>
            <a:ext cx="107742" cy="121786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38" name="フローチャート: 結合子 107">
            <a:extLst>
              <a:ext uri="{FF2B5EF4-FFF2-40B4-BE49-F238E27FC236}">
                <a16:creationId xmlns:a16="http://schemas.microsoft.com/office/drawing/2014/main" id="{D406D905-7BA5-4C34-A9DB-F818A1EDD810}"/>
              </a:ext>
            </a:extLst>
          </p:cNvPr>
          <p:cNvSpPr/>
          <p:nvPr/>
        </p:nvSpPr>
        <p:spPr>
          <a:xfrm>
            <a:off x="4664546" y="4586277"/>
            <a:ext cx="107742" cy="121786"/>
          </a:xfrm>
          <a:prstGeom prst="flowChartConnector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39" name="フローチャート: 結合子 107">
            <a:extLst>
              <a:ext uri="{FF2B5EF4-FFF2-40B4-BE49-F238E27FC236}">
                <a16:creationId xmlns:a16="http://schemas.microsoft.com/office/drawing/2014/main" id="{D9629203-F0F4-4FAF-BA12-8FA3EC8844F0}"/>
              </a:ext>
            </a:extLst>
          </p:cNvPr>
          <p:cNvSpPr/>
          <p:nvPr/>
        </p:nvSpPr>
        <p:spPr>
          <a:xfrm>
            <a:off x="4628756" y="4381818"/>
            <a:ext cx="107742" cy="12178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62" name="フローチャート: 結合子 135">
            <a:extLst>
              <a:ext uri="{FF2B5EF4-FFF2-40B4-BE49-F238E27FC236}">
                <a16:creationId xmlns:a16="http://schemas.microsoft.com/office/drawing/2014/main" id="{756ED864-EF50-4AD1-85A8-B9C5D5D7CCF4}"/>
              </a:ext>
            </a:extLst>
          </p:cNvPr>
          <p:cNvSpPr/>
          <p:nvPr/>
        </p:nvSpPr>
        <p:spPr>
          <a:xfrm>
            <a:off x="4605942" y="5089740"/>
            <a:ext cx="107742" cy="121786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63" name="フローチャート: 結合子 135">
            <a:extLst>
              <a:ext uri="{FF2B5EF4-FFF2-40B4-BE49-F238E27FC236}">
                <a16:creationId xmlns:a16="http://schemas.microsoft.com/office/drawing/2014/main" id="{276644AB-465D-4651-A0DF-397D951585B0}"/>
              </a:ext>
            </a:extLst>
          </p:cNvPr>
          <p:cNvSpPr/>
          <p:nvPr/>
        </p:nvSpPr>
        <p:spPr>
          <a:xfrm>
            <a:off x="4342221" y="5298695"/>
            <a:ext cx="107742" cy="121786"/>
          </a:xfrm>
          <a:prstGeom prst="flowChartConnector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AD94A305-A3E7-411D-97E8-2CBE13D5332E}"/>
              </a:ext>
            </a:extLst>
          </p:cNvPr>
          <p:cNvCxnSpPr>
            <a:cxnSpLocks/>
          </p:cNvCxnSpPr>
          <p:nvPr/>
        </p:nvCxnSpPr>
        <p:spPr>
          <a:xfrm flipH="1" flipV="1">
            <a:off x="8907401" y="677984"/>
            <a:ext cx="26159" cy="515000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テキスト ボックス 246">
            <a:extLst>
              <a:ext uri="{FF2B5EF4-FFF2-40B4-BE49-F238E27FC236}">
                <a16:creationId xmlns:a16="http://schemas.microsoft.com/office/drawing/2014/main" id="{0CBFB5E2-B6DA-4D5C-8F75-8F7085D33425}"/>
              </a:ext>
            </a:extLst>
          </p:cNvPr>
          <p:cNvSpPr txBox="1"/>
          <p:nvPr/>
        </p:nvSpPr>
        <p:spPr>
          <a:xfrm>
            <a:off x="4403098" y="2335144"/>
            <a:ext cx="358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Not estimated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91E1BE28-3ACF-40DF-AC05-89B396D96549}"/>
              </a:ext>
            </a:extLst>
          </p:cNvPr>
          <p:cNvSpPr txBox="1"/>
          <p:nvPr/>
        </p:nvSpPr>
        <p:spPr>
          <a:xfrm>
            <a:off x="146987" y="2299120"/>
            <a:ext cx="323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 喫煙者、当日喫煙なし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3F1B135-8B3A-4FD6-9C07-A8A5B9518FF6}"/>
              </a:ext>
            </a:extLst>
          </p:cNvPr>
          <p:cNvSpPr/>
          <p:nvPr/>
        </p:nvSpPr>
        <p:spPr>
          <a:xfrm>
            <a:off x="145641" y="1661147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過去喫煙、現在禁煙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0A151538-84FF-41F6-9E6C-98DD4D683AB7}"/>
              </a:ext>
            </a:extLst>
          </p:cNvPr>
          <p:cNvSpPr/>
          <p:nvPr/>
        </p:nvSpPr>
        <p:spPr>
          <a:xfrm>
            <a:off x="151582" y="887761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入浴あり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564F9709-F712-4456-B78C-4C0395982D92}"/>
              </a:ext>
            </a:extLst>
          </p:cNvPr>
          <p:cNvGraphicFramePr>
            <a:graphicFrameLocks noGrp="1"/>
          </p:cNvGraphicFramePr>
          <p:nvPr/>
        </p:nvGraphicFramePr>
        <p:xfrm>
          <a:off x="2942922" y="5686192"/>
          <a:ext cx="5979096" cy="350520"/>
        </p:xfrm>
        <a:graphic>
          <a:graphicData uri="http://schemas.openxmlformats.org/drawingml/2006/table">
            <a:tbl>
              <a:tblPr/>
              <a:tblGrid>
                <a:gridCol w="498258">
                  <a:extLst>
                    <a:ext uri="{9D8B030D-6E8A-4147-A177-3AD203B41FA5}">
                      <a16:colId xmlns:a16="http://schemas.microsoft.com/office/drawing/2014/main" val="2617787391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3157202150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1342163349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1587466738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3968269861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3808510416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1206968992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729459127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4054511020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3297492711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285457995"/>
                    </a:ext>
                  </a:extLst>
                </a:gridCol>
                <a:gridCol w="498258">
                  <a:extLst>
                    <a:ext uri="{9D8B030D-6E8A-4147-A177-3AD203B41FA5}">
                      <a16:colId xmlns:a16="http://schemas.microsoft.com/office/drawing/2014/main" val="3376069250"/>
                    </a:ext>
                  </a:extLst>
                </a:gridCol>
              </a:tblGrid>
              <a:tr h="381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555915"/>
                  </a:ext>
                </a:extLst>
              </a:tr>
              <a:tr h="381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428420"/>
                  </a:ext>
                </a:extLst>
              </a:tr>
            </a:tbl>
          </a:graphicData>
        </a:graphic>
      </p:graphicFrame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F8C9AC11-03E3-4AF5-819E-F4A9B89F491F}"/>
              </a:ext>
            </a:extLst>
          </p:cNvPr>
          <p:cNvSpPr txBox="1"/>
          <p:nvPr/>
        </p:nvSpPr>
        <p:spPr>
          <a:xfrm>
            <a:off x="7699853" y="6055612"/>
            <a:ext cx="633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2.5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660645-11EC-4BA0-A030-CE071F70B1E3}"/>
              </a:ext>
            </a:extLst>
          </p:cNvPr>
          <p:cNvSpPr txBox="1"/>
          <p:nvPr/>
        </p:nvSpPr>
        <p:spPr>
          <a:xfrm>
            <a:off x="1348166" y="2420552"/>
            <a:ext cx="6554727" cy="830997"/>
          </a:xfrm>
          <a:prstGeom prst="rect">
            <a:avLst/>
          </a:prstGeom>
          <a:solidFill>
            <a:schemeClr val="bg1"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いずれも影響なし</a:t>
            </a:r>
          </a:p>
        </p:txBody>
      </p:sp>
    </p:spTree>
    <p:extLst>
      <p:ext uri="{BB962C8B-B14F-4D97-AF65-F5344CB8AC3E}">
        <p14:creationId xmlns:p14="http://schemas.microsoft.com/office/powerpoint/2010/main" val="407642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384EE694-92DE-43B3-8713-C784F1FA763F}"/>
              </a:ext>
            </a:extLst>
          </p:cNvPr>
          <p:cNvSpPr/>
          <p:nvPr/>
        </p:nvSpPr>
        <p:spPr>
          <a:xfrm>
            <a:off x="166428" y="5025374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2D4557A8-F4D2-4FE1-9E92-A0245181663B}"/>
              </a:ext>
            </a:extLst>
          </p:cNvPr>
          <p:cNvSpPr/>
          <p:nvPr/>
        </p:nvSpPr>
        <p:spPr>
          <a:xfrm>
            <a:off x="174447" y="4323026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5FF490D2-F138-47F6-B76E-7FA2D51F9AA5}"/>
              </a:ext>
            </a:extLst>
          </p:cNvPr>
          <p:cNvSpPr/>
          <p:nvPr/>
        </p:nvSpPr>
        <p:spPr>
          <a:xfrm>
            <a:off x="175301" y="3597625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A71866A-823B-4483-8771-0EC8A28CC478}"/>
              </a:ext>
            </a:extLst>
          </p:cNvPr>
          <p:cNvSpPr/>
          <p:nvPr/>
        </p:nvSpPr>
        <p:spPr>
          <a:xfrm>
            <a:off x="174447" y="2882987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5D5F129-2DD2-4800-A928-8D2D9AD48D22}"/>
              </a:ext>
            </a:extLst>
          </p:cNvPr>
          <p:cNvSpPr/>
          <p:nvPr/>
        </p:nvSpPr>
        <p:spPr>
          <a:xfrm>
            <a:off x="166428" y="2212207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870FB6E-1863-4659-9E50-2F846DF6FC1E}"/>
              </a:ext>
            </a:extLst>
          </p:cNvPr>
          <p:cNvSpPr/>
          <p:nvPr/>
        </p:nvSpPr>
        <p:spPr>
          <a:xfrm>
            <a:off x="165967" y="806656"/>
            <a:ext cx="8735569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DAF9377-14EA-4565-8A01-7269ACF62DB7}"/>
              </a:ext>
            </a:extLst>
          </p:cNvPr>
          <p:cNvSpPr/>
          <p:nvPr/>
        </p:nvSpPr>
        <p:spPr>
          <a:xfrm>
            <a:off x="160104" y="1515099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81D31D-DEBB-4C84-8E87-A144533DFDC8}"/>
              </a:ext>
            </a:extLst>
          </p:cNvPr>
          <p:cNvSpPr/>
          <p:nvPr/>
        </p:nvSpPr>
        <p:spPr>
          <a:xfrm>
            <a:off x="958495" y="115588"/>
            <a:ext cx="7204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生活習慣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が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副反応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に及ぼす影響</a:t>
            </a:r>
            <a:endParaRPr kumimoji="0" lang="ja-JP" alt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AAAFF9F-D87B-41F1-9656-A5317E4E3AF9}"/>
              </a:ext>
            </a:extLst>
          </p:cNvPr>
          <p:cNvGrpSpPr/>
          <p:nvPr/>
        </p:nvGrpSpPr>
        <p:grpSpPr>
          <a:xfrm>
            <a:off x="2755325" y="622122"/>
            <a:ext cx="6254805" cy="6268957"/>
            <a:chOff x="1698079" y="1066398"/>
            <a:chExt cx="6105190" cy="5322492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2D0A0C7A-5B34-47C2-9F70-A239BD05FF72}"/>
                </a:ext>
              </a:extLst>
            </p:cNvPr>
            <p:cNvSpPr/>
            <p:nvPr/>
          </p:nvSpPr>
          <p:spPr>
            <a:xfrm>
              <a:off x="2123536" y="5988780"/>
              <a:ext cx="4572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オッズ比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 (95%</a:t>
              </a:r>
              <a:r>
                <a:rPr kumimoji="0" lang="ja-JP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信頼区間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)</a:t>
              </a:r>
              <a:endParaRPr kumimoji="0" lang="ja-JP" altLang="ja-JP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EC4AD2B-5E51-468E-89C6-1E07B2D9C1F9}"/>
                </a:ext>
              </a:extLst>
            </p:cNvPr>
            <p:cNvCxnSpPr>
              <a:cxnSpLocks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C74C997-61B4-4916-ADEB-DCBFCA058B7E}"/>
                </a:ext>
              </a:extLst>
            </p:cNvPr>
            <p:cNvCxnSpPr>
              <a:cxnSpLocks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EFF72AA-8392-454F-8DB0-9C2F297AB1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93300" y="1072841"/>
              <a:ext cx="7015" cy="46067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BF57B6D-1438-42CA-B3EF-4C886B01731A}"/>
                </a:ext>
              </a:extLst>
            </p:cNvPr>
            <p:cNvSpPr/>
            <p:nvPr/>
          </p:nvSpPr>
          <p:spPr>
            <a:xfrm>
              <a:off x="7347971" y="5604834"/>
              <a:ext cx="455298" cy="313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1.4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35D6860F-31CE-42AA-94E7-DB0A84C452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06343" y="1070346"/>
              <a:ext cx="18076" cy="4435587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AD69CC1-B5C0-4D7B-90F5-223B2E62DA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41546" y="1066398"/>
              <a:ext cx="18084" cy="443606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94F067F5-7C56-4C71-BA33-9CCD67E28790}"/>
                </a:ext>
              </a:extLst>
            </p:cNvPr>
            <p:cNvSpPr/>
            <p:nvPr/>
          </p:nvSpPr>
          <p:spPr>
            <a:xfrm>
              <a:off x="5766436" y="5707395"/>
              <a:ext cx="3016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EDC36A8-11F0-4B42-BCE9-D8A45497BC65}"/>
                </a:ext>
              </a:extLst>
            </p:cNvPr>
            <p:cNvSpPr txBox="1"/>
            <p:nvPr/>
          </p:nvSpPr>
          <p:spPr>
            <a:xfrm>
              <a:off x="4572864" y="5630956"/>
              <a:ext cx="618273" cy="31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 1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69B3B75F-CC7A-46F9-BB28-9DB9E2183B66}"/>
                </a:ext>
              </a:extLst>
            </p:cNvPr>
            <p:cNvSpPr txBox="1"/>
            <p:nvPr/>
          </p:nvSpPr>
          <p:spPr>
            <a:xfrm>
              <a:off x="3045669" y="5604835"/>
              <a:ext cx="516216" cy="31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0.8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08F3A54E-68F6-4645-B421-CB762E1BB512}"/>
                </a:ext>
              </a:extLst>
            </p:cNvPr>
            <p:cNvSpPr txBox="1"/>
            <p:nvPr/>
          </p:nvSpPr>
          <p:spPr>
            <a:xfrm>
              <a:off x="1698079" y="5614571"/>
              <a:ext cx="371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55B590F4-A914-4370-8ABD-C97BF62909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00791" y="1098961"/>
              <a:ext cx="16691" cy="4451714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7A4751E4-87B5-4C63-B4FE-3218B1EC9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5134" y="1113826"/>
              <a:ext cx="6517" cy="4441373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FD00416-4831-48FA-89A1-B980692B9FAE}"/>
              </a:ext>
            </a:extLst>
          </p:cNvPr>
          <p:cNvSpPr/>
          <p:nvPr/>
        </p:nvSpPr>
        <p:spPr>
          <a:xfrm>
            <a:off x="126323" y="778364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7D06953-6184-4708-B541-95D840280B21}"/>
              </a:ext>
            </a:extLst>
          </p:cNvPr>
          <p:cNvSpPr/>
          <p:nvPr/>
        </p:nvSpPr>
        <p:spPr>
          <a:xfrm>
            <a:off x="130802" y="3767935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飲酒あり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065E72C-8604-46D8-94D2-3A87469FB18C}"/>
              </a:ext>
            </a:extLst>
          </p:cNvPr>
          <p:cNvSpPr/>
          <p:nvPr/>
        </p:nvSpPr>
        <p:spPr>
          <a:xfrm>
            <a:off x="128795" y="4459450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カフェイン摂取あり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274164B-4C65-446C-95AE-7E4DD31AFAE0}"/>
              </a:ext>
            </a:extLst>
          </p:cNvPr>
          <p:cNvSpPr/>
          <p:nvPr/>
        </p:nvSpPr>
        <p:spPr>
          <a:xfrm>
            <a:off x="116626" y="5161642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運動あり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9793B7C-0411-452A-A93A-5B5F667125AB}"/>
              </a:ext>
            </a:extLst>
          </p:cNvPr>
          <p:cNvSpPr/>
          <p:nvPr/>
        </p:nvSpPr>
        <p:spPr>
          <a:xfrm>
            <a:off x="152276" y="3021073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喫煙者、当日喫煙あり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D82F6519-3904-493A-8554-BBDB3DBC0B2D}"/>
              </a:ext>
            </a:extLst>
          </p:cNvPr>
          <p:cNvCxnSpPr>
            <a:cxnSpLocks/>
          </p:cNvCxnSpPr>
          <p:nvPr/>
        </p:nvCxnSpPr>
        <p:spPr>
          <a:xfrm flipH="1" flipV="1">
            <a:off x="4416233" y="629711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BE090D-22AF-478F-9F20-3AF3B46F54CE}"/>
              </a:ext>
            </a:extLst>
          </p:cNvPr>
          <p:cNvSpPr txBox="1"/>
          <p:nvPr/>
        </p:nvSpPr>
        <p:spPr>
          <a:xfrm>
            <a:off x="130802" y="5916610"/>
            <a:ext cx="2225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　　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05AD836-F281-451F-91C0-2B229CA858AF}"/>
              </a:ext>
            </a:extLst>
          </p:cNvPr>
          <p:cNvCxnSpPr>
            <a:cxnSpLocks/>
          </p:cNvCxnSpPr>
          <p:nvPr/>
        </p:nvCxnSpPr>
        <p:spPr>
          <a:xfrm flipH="1">
            <a:off x="1243481" y="6670278"/>
            <a:ext cx="565101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F850F7A0-0DA1-4929-BEE1-6C9E15277A61}"/>
              </a:ext>
            </a:extLst>
          </p:cNvPr>
          <p:cNvCxnSpPr>
            <a:cxnSpLocks/>
          </p:cNvCxnSpPr>
          <p:nvPr/>
        </p:nvCxnSpPr>
        <p:spPr>
          <a:xfrm flipH="1">
            <a:off x="1258650" y="6386663"/>
            <a:ext cx="534761" cy="0"/>
          </a:xfrm>
          <a:prstGeom prst="line">
            <a:avLst/>
          </a:prstGeom>
          <a:ln w="38100" cap="rnd">
            <a:solidFill>
              <a:schemeClr val="accent5">
                <a:lumMod val="60000"/>
                <a:lumOff val="40000"/>
              </a:schemeClr>
            </a:solidFill>
            <a:prstDash val="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4386B38D-1EBE-4A82-BECF-592CBC64FFCC}"/>
              </a:ext>
            </a:extLst>
          </p:cNvPr>
          <p:cNvCxnSpPr>
            <a:cxnSpLocks/>
          </p:cNvCxnSpPr>
          <p:nvPr/>
        </p:nvCxnSpPr>
        <p:spPr>
          <a:xfrm flipH="1">
            <a:off x="1243481" y="6093853"/>
            <a:ext cx="565100" cy="10501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AD94A305-A3E7-411D-97E8-2CBE13D5332E}"/>
              </a:ext>
            </a:extLst>
          </p:cNvPr>
          <p:cNvCxnSpPr>
            <a:cxnSpLocks/>
          </p:cNvCxnSpPr>
          <p:nvPr/>
        </p:nvCxnSpPr>
        <p:spPr>
          <a:xfrm flipH="1" flipV="1">
            <a:off x="8907401" y="677984"/>
            <a:ext cx="26159" cy="515000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91E1BE28-3ACF-40DF-AC05-89B396D96549}"/>
              </a:ext>
            </a:extLst>
          </p:cNvPr>
          <p:cNvSpPr txBox="1"/>
          <p:nvPr/>
        </p:nvSpPr>
        <p:spPr>
          <a:xfrm>
            <a:off x="146987" y="2299120"/>
            <a:ext cx="323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 喫煙者、当日喫煙なし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3F1B135-8B3A-4FD6-9C07-A8A5B9518FF6}"/>
              </a:ext>
            </a:extLst>
          </p:cNvPr>
          <p:cNvSpPr/>
          <p:nvPr/>
        </p:nvSpPr>
        <p:spPr>
          <a:xfrm>
            <a:off x="145641" y="1661147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過去喫煙、現在禁煙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0A151538-84FF-41F6-9E6C-98DD4D683AB7}"/>
              </a:ext>
            </a:extLst>
          </p:cNvPr>
          <p:cNvSpPr/>
          <p:nvPr/>
        </p:nvSpPr>
        <p:spPr>
          <a:xfrm>
            <a:off x="151582" y="887761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入浴あり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F8C9AC11-03E3-4AF5-819E-F4A9B89F491F}"/>
              </a:ext>
            </a:extLst>
          </p:cNvPr>
          <p:cNvSpPr txBox="1"/>
          <p:nvPr/>
        </p:nvSpPr>
        <p:spPr>
          <a:xfrm>
            <a:off x="7123651" y="5956260"/>
            <a:ext cx="63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B21028A3-8C6A-4A44-86A9-BBEF8E8917F9}"/>
              </a:ext>
            </a:extLst>
          </p:cNvPr>
          <p:cNvCxnSpPr>
            <a:cxnSpLocks/>
          </p:cNvCxnSpPr>
          <p:nvPr/>
        </p:nvCxnSpPr>
        <p:spPr>
          <a:xfrm flipH="1" flipV="1">
            <a:off x="5170277" y="642511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D8B659C8-450A-41A0-A500-C0CEF64FA56B}"/>
              </a:ext>
            </a:extLst>
          </p:cNvPr>
          <p:cNvCxnSpPr>
            <a:cxnSpLocks/>
          </p:cNvCxnSpPr>
          <p:nvPr/>
        </p:nvCxnSpPr>
        <p:spPr>
          <a:xfrm flipH="1" flipV="1">
            <a:off x="8153461" y="654033"/>
            <a:ext cx="18527" cy="522489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フローチャート: 結合子 85">
            <a:extLst>
              <a:ext uri="{FF2B5EF4-FFF2-40B4-BE49-F238E27FC236}">
                <a16:creationId xmlns:a16="http://schemas.microsoft.com/office/drawing/2014/main" id="{07FB3877-6DD1-404E-8541-1118E076855C}"/>
              </a:ext>
            </a:extLst>
          </p:cNvPr>
          <p:cNvSpPr/>
          <p:nvPr/>
        </p:nvSpPr>
        <p:spPr>
          <a:xfrm>
            <a:off x="5878716" y="929275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BBEC5562-1D38-45E9-AA0D-205D530D4979}"/>
              </a:ext>
            </a:extLst>
          </p:cNvPr>
          <p:cNvCxnSpPr>
            <a:cxnSpLocks/>
          </p:cNvCxnSpPr>
          <p:nvPr/>
        </p:nvCxnSpPr>
        <p:spPr>
          <a:xfrm flipH="1">
            <a:off x="5586612" y="1133475"/>
            <a:ext cx="499863" cy="7307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フローチャート: 結合子 85">
            <a:extLst>
              <a:ext uri="{FF2B5EF4-FFF2-40B4-BE49-F238E27FC236}">
                <a16:creationId xmlns:a16="http://schemas.microsoft.com/office/drawing/2014/main" id="{2BF03478-3940-41DD-9B85-763CC8F0F90D}"/>
              </a:ext>
            </a:extLst>
          </p:cNvPr>
          <p:cNvSpPr/>
          <p:nvPr/>
        </p:nvSpPr>
        <p:spPr>
          <a:xfrm>
            <a:off x="5827451" y="1084614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9F70941B-0CB8-4016-BF9D-27F09B0AE8C3}"/>
              </a:ext>
            </a:extLst>
          </p:cNvPr>
          <p:cNvCxnSpPr>
            <a:cxnSpLocks/>
          </p:cNvCxnSpPr>
          <p:nvPr/>
        </p:nvCxnSpPr>
        <p:spPr>
          <a:xfrm flipH="1">
            <a:off x="5586614" y="1303651"/>
            <a:ext cx="539781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フローチャート: 結合子 85">
            <a:extLst>
              <a:ext uri="{FF2B5EF4-FFF2-40B4-BE49-F238E27FC236}">
                <a16:creationId xmlns:a16="http://schemas.microsoft.com/office/drawing/2014/main" id="{65D822B5-A28A-4D4C-8AD1-77F59769F943}"/>
              </a:ext>
            </a:extLst>
          </p:cNvPr>
          <p:cNvSpPr/>
          <p:nvPr/>
        </p:nvSpPr>
        <p:spPr>
          <a:xfrm>
            <a:off x="5856504" y="1237237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AF6689BC-52CF-4C87-BA34-539698682EAE}"/>
              </a:ext>
            </a:extLst>
          </p:cNvPr>
          <p:cNvCxnSpPr>
            <a:cxnSpLocks/>
          </p:cNvCxnSpPr>
          <p:nvPr/>
        </p:nvCxnSpPr>
        <p:spPr>
          <a:xfrm flipH="1">
            <a:off x="4744367" y="1672964"/>
            <a:ext cx="956193" cy="0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フローチャート: 結合子 95">
            <a:extLst>
              <a:ext uri="{FF2B5EF4-FFF2-40B4-BE49-F238E27FC236}">
                <a16:creationId xmlns:a16="http://schemas.microsoft.com/office/drawing/2014/main" id="{FC2C057E-568C-4C01-82CB-68AFEF41E52E}"/>
              </a:ext>
            </a:extLst>
          </p:cNvPr>
          <p:cNvSpPr/>
          <p:nvPr/>
        </p:nvSpPr>
        <p:spPr>
          <a:xfrm>
            <a:off x="5188790" y="1617252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7CB08B41-C75A-49B8-B712-DB67E9850BA8}"/>
              </a:ext>
            </a:extLst>
          </p:cNvPr>
          <p:cNvCxnSpPr>
            <a:cxnSpLocks/>
          </p:cNvCxnSpPr>
          <p:nvPr/>
        </p:nvCxnSpPr>
        <p:spPr>
          <a:xfrm flipH="1">
            <a:off x="5586613" y="1813097"/>
            <a:ext cx="638672" cy="10081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5A75636A-FDD6-49C1-8A97-25872741F6B5}"/>
              </a:ext>
            </a:extLst>
          </p:cNvPr>
          <p:cNvSpPr txBox="1"/>
          <p:nvPr/>
        </p:nvSpPr>
        <p:spPr>
          <a:xfrm>
            <a:off x="3414300" y="5967600"/>
            <a:ext cx="49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0.5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113B127B-2B51-4C8F-8AD6-BF69107895F9}"/>
              </a:ext>
            </a:extLst>
          </p:cNvPr>
          <p:cNvGraphicFramePr>
            <a:graphicFrameLocks noGrp="1"/>
          </p:cNvGraphicFramePr>
          <p:nvPr/>
        </p:nvGraphicFramePr>
        <p:xfrm>
          <a:off x="2935861" y="5656163"/>
          <a:ext cx="5977864" cy="350520"/>
        </p:xfrm>
        <a:graphic>
          <a:graphicData uri="http://schemas.openxmlformats.org/drawingml/2006/table">
            <a:tbl>
              <a:tblPr/>
              <a:tblGrid>
                <a:gridCol w="747233">
                  <a:extLst>
                    <a:ext uri="{9D8B030D-6E8A-4147-A177-3AD203B41FA5}">
                      <a16:colId xmlns:a16="http://schemas.microsoft.com/office/drawing/2014/main" val="2738333693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191922500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3330890744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1984148856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1946100892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3996573867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3341195189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2043493978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470467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153923"/>
                  </a:ext>
                </a:extLst>
              </a:tr>
            </a:tbl>
          </a:graphicData>
        </a:graphic>
      </p:graphicFrame>
      <p:pic>
        <p:nvPicPr>
          <p:cNvPr id="38" name="図 37">
            <a:extLst>
              <a:ext uri="{FF2B5EF4-FFF2-40B4-BE49-F238E27FC236}">
                <a16:creationId xmlns:a16="http://schemas.microsoft.com/office/drawing/2014/main" id="{ABE158A5-4E77-4EF2-A367-3A7AAC34C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446" y="686852"/>
            <a:ext cx="53963" cy="5334462"/>
          </a:xfrm>
          <a:prstGeom prst="rect">
            <a:avLst/>
          </a:prstGeom>
        </p:spPr>
      </p:pic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E6524F09-39F4-40AA-AC87-9CBA6A804029}"/>
              </a:ext>
            </a:extLst>
          </p:cNvPr>
          <p:cNvCxnSpPr>
            <a:cxnSpLocks/>
          </p:cNvCxnSpPr>
          <p:nvPr/>
        </p:nvCxnSpPr>
        <p:spPr>
          <a:xfrm flipH="1" flipV="1">
            <a:off x="5567244" y="969334"/>
            <a:ext cx="471606" cy="11741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04C52385-93ED-4360-ABC2-B2C3F26B6A7D}"/>
              </a:ext>
            </a:extLst>
          </p:cNvPr>
          <p:cNvCxnSpPr>
            <a:cxnSpLocks/>
          </p:cNvCxnSpPr>
          <p:nvPr/>
        </p:nvCxnSpPr>
        <p:spPr>
          <a:xfrm flipH="1">
            <a:off x="3591998" y="2330198"/>
            <a:ext cx="3701501" cy="4053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フローチャート: 結合子 85">
            <a:extLst>
              <a:ext uri="{FF2B5EF4-FFF2-40B4-BE49-F238E27FC236}">
                <a16:creationId xmlns:a16="http://schemas.microsoft.com/office/drawing/2014/main" id="{5039BFCA-D830-4F82-AB2C-34152347EE17}"/>
              </a:ext>
            </a:extLst>
          </p:cNvPr>
          <p:cNvSpPr/>
          <p:nvPr/>
        </p:nvSpPr>
        <p:spPr>
          <a:xfrm>
            <a:off x="5876585" y="1750476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49B474AC-8E2B-4B8E-BD71-59E40C9A6724}"/>
              </a:ext>
            </a:extLst>
          </p:cNvPr>
          <p:cNvCxnSpPr>
            <a:cxnSpLocks/>
          </p:cNvCxnSpPr>
          <p:nvPr/>
        </p:nvCxnSpPr>
        <p:spPr>
          <a:xfrm flipH="1">
            <a:off x="5577539" y="2031408"/>
            <a:ext cx="647746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フローチャート: 結合子 85">
            <a:extLst>
              <a:ext uri="{FF2B5EF4-FFF2-40B4-BE49-F238E27FC236}">
                <a16:creationId xmlns:a16="http://schemas.microsoft.com/office/drawing/2014/main" id="{A1FEB4E9-7303-4FE7-A086-D0E306EDB467}"/>
              </a:ext>
            </a:extLst>
          </p:cNvPr>
          <p:cNvSpPr/>
          <p:nvPr/>
        </p:nvSpPr>
        <p:spPr>
          <a:xfrm>
            <a:off x="5876585" y="1970670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8" name="フローチャート: 結合子 127">
            <a:extLst>
              <a:ext uri="{FF2B5EF4-FFF2-40B4-BE49-F238E27FC236}">
                <a16:creationId xmlns:a16="http://schemas.microsoft.com/office/drawing/2014/main" id="{87560E20-8592-4400-8383-A310AC86FB94}"/>
              </a:ext>
            </a:extLst>
          </p:cNvPr>
          <p:cNvSpPr/>
          <p:nvPr/>
        </p:nvSpPr>
        <p:spPr>
          <a:xfrm>
            <a:off x="4170607" y="2302774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C4643B03-01FD-4354-8F76-A9FA7CB41569}"/>
              </a:ext>
            </a:extLst>
          </p:cNvPr>
          <p:cNvCxnSpPr>
            <a:cxnSpLocks/>
          </p:cNvCxnSpPr>
          <p:nvPr/>
        </p:nvCxnSpPr>
        <p:spPr>
          <a:xfrm flipH="1">
            <a:off x="3785978" y="2509718"/>
            <a:ext cx="4253122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フローチャート: 結合子 85">
            <a:extLst>
              <a:ext uri="{FF2B5EF4-FFF2-40B4-BE49-F238E27FC236}">
                <a16:creationId xmlns:a16="http://schemas.microsoft.com/office/drawing/2014/main" id="{32947D79-289B-47B5-9CF8-E78055B3FDD3}"/>
              </a:ext>
            </a:extLst>
          </p:cNvPr>
          <p:cNvSpPr/>
          <p:nvPr/>
        </p:nvSpPr>
        <p:spPr>
          <a:xfrm>
            <a:off x="4616713" y="2426524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BB03E9FB-B4A5-4A64-9835-5356FC5D9DF5}"/>
              </a:ext>
            </a:extLst>
          </p:cNvPr>
          <p:cNvCxnSpPr>
            <a:cxnSpLocks/>
          </p:cNvCxnSpPr>
          <p:nvPr/>
        </p:nvCxnSpPr>
        <p:spPr>
          <a:xfrm flipH="1">
            <a:off x="3557250" y="2674415"/>
            <a:ext cx="4986424" cy="13213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フローチャート: 結合子 85">
            <a:extLst>
              <a:ext uri="{FF2B5EF4-FFF2-40B4-BE49-F238E27FC236}">
                <a16:creationId xmlns:a16="http://schemas.microsoft.com/office/drawing/2014/main" id="{F0E89DB4-03CE-4E39-BED8-0C0502C20656}"/>
              </a:ext>
            </a:extLst>
          </p:cNvPr>
          <p:cNvSpPr/>
          <p:nvPr/>
        </p:nvSpPr>
        <p:spPr>
          <a:xfrm>
            <a:off x="4227023" y="2628023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CF14CB07-FDC7-473E-B25D-2487DE91F233}"/>
              </a:ext>
            </a:extLst>
          </p:cNvPr>
          <p:cNvCxnSpPr>
            <a:cxnSpLocks/>
          </p:cNvCxnSpPr>
          <p:nvPr/>
        </p:nvCxnSpPr>
        <p:spPr>
          <a:xfrm flipH="1">
            <a:off x="4540077" y="3017877"/>
            <a:ext cx="1194100" cy="12480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フローチャート: 結合子 144">
            <a:extLst>
              <a:ext uri="{FF2B5EF4-FFF2-40B4-BE49-F238E27FC236}">
                <a16:creationId xmlns:a16="http://schemas.microsoft.com/office/drawing/2014/main" id="{294395C2-1822-4E7D-8F79-4D3EAA1AE9BE}"/>
              </a:ext>
            </a:extLst>
          </p:cNvPr>
          <p:cNvSpPr/>
          <p:nvPr/>
        </p:nvSpPr>
        <p:spPr>
          <a:xfrm>
            <a:off x="5112616" y="2962165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3AC924F8-CB04-40D2-8407-83401F82D747}"/>
              </a:ext>
            </a:extLst>
          </p:cNvPr>
          <p:cNvSpPr txBox="1"/>
          <p:nvPr/>
        </p:nvSpPr>
        <p:spPr>
          <a:xfrm>
            <a:off x="4908310" y="5959171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0.9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9A750DCB-C711-4BD4-BC2B-A96008DFA0EC}"/>
              </a:ext>
            </a:extLst>
          </p:cNvPr>
          <p:cNvSpPr txBox="1"/>
          <p:nvPr/>
        </p:nvSpPr>
        <p:spPr>
          <a:xfrm>
            <a:off x="6422807" y="5967599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1.1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1ABEB118-DAF4-48B4-A3D9-3677C458838B}"/>
              </a:ext>
            </a:extLst>
          </p:cNvPr>
          <p:cNvSpPr txBox="1"/>
          <p:nvPr/>
        </p:nvSpPr>
        <p:spPr>
          <a:xfrm>
            <a:off x="7918403" y="5967599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1.3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657A027C-A03A-4112-BEF7-EF19713D4763}"/>
              </a:ext>
            </a:extLst>
          </p:cNvPr>
          <p:cNvCxnSpPr>
            <a:cxnSpLocks/>
          </p:cNvCxnSpPr>
          <p:nvPr/>
        </p:nvCxnSpPr>
        <p:spPr>
          <a:xfrm flipH="1">
            <a:off x="5398143" y="3170332"/>
            <a:ext cx="1246956" cy="15395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フローチャート: 結合子 85">
            <a:extLst>
              <a:ext uri="{FF2B5EF4-FFF2-40B4-BE49-F238E27FC236}">
                <a16:creationId xmlns:a16="http://schemas.microsoft.com/office/drawing/2014/main" id="{68F0DE85-9F19-4C26-864F-A3FD161621B3}"/>
              </a:ext>
            </a:extLst>
          </p:cNvPr>
          <p:cNvSpPr/>
          <p:nvPr/>
        </p:nvSpPr>
        <p:spPr>
          <a:xfrm>
            <a:off x="5913355" y="3131143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1D3A1866-5BF1-42D0-8FEB-4EF44D75CAB8}"/>
              </a:ext>
            </a:extLst>
          </p:cNvPr>
          <p:cNvCxnSpPr>
            <a:cxnSpLocks/>
          </p:cNvCxnSpPr>
          <p:nvPr/>
        </p:nvCxnSpPr>
        <p:spPr>
          <a:xfrm flipH="1">
            <a:off x="5295602" y="3379617"/>
            <a:ext cx="1379832" cy="17035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フローチャート: 結合子 85">
            <a:extLst>
              <a:ext uri="{FF2B5EF4-FFF2-40B4-BE49-F238E27FC236}">
                <a16:creationId xmlns:a16="http://schemas.microsoft.com/office/drawing/2014/main" id="{1B3A0859-BE13-413C-A641-2C3295F70F99}"/>
              </a:ext>
            </a:extLst>
          </p:cNvPr>
          <p:cNvSpPr/>
          <p:nvPr/>
        </p:nvSpPr>
        <p:spPr>
          <a:xfrm>
            <a:off x="5876585" y="3325886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C1FF2B56-EA48-4D39-B233-66971C901405}"/>
              </a:ext>
            </a:extLst>
          </p:cNvPr>
          <p:cNvCxnSpPr>
            <a:cxnSpLocks/>
          </p:cNvCxnSpPr>
          <p:nvPr/>
        </p:nvCxnSpPr>
        <p:spPr>
          <a:xfrm flipH="1">
            <a:off x="5048021" y="3714750"/>
            <a:ext cx="686029" cy="10523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フローチャート: 結合子 167">
            <a:extLst>
              <a:ext uri="{FF2B5EF4-FFF2-40B4-BE49-F238E27FC236}">
                <a16:creationId xmlns:a16="http://schemas.microsoft.com/office/drawing/2014/main" id="{ED9080D4-088D-4AF7-AA9D-07C3CD8E7CB4}"/>
              </a:ext>
            </a:extLst>
          </p:cNvPr>
          <p:cNvSpPr/>
          <p:nvPr/>
        </p:nvSpPr>
        <p:spPr>
          <a:xfrm>
            <a:off x="5322898" y="3657089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860C927C-1833-4F5C-BE8E-7FFF87BD17EE}"/>
              </a:ext>
            </a:extLst>
          </p:cNvPr>
          <p:cNvCxnSpPr>
            <a:cxnSpLocks/>
          </p:cNvCxnSpPr>
          <p:nvPr/>
        </p:nvCxnSpPr>
        <p:spPr>
          <a:xfrm flipH="1">
            <a:off x="5671444" y="3857843"/>
            <a:ext cx="638672" cy="10081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フローチャート: 結合子 85">
            <a:extLst>
              <a:ext uri="{FF2B5EF4-FFF2-40B4-BE49-F238E27FC236}">
                <a16:creationId xmlns:a16="http://schemas.microsoft.com/office/drawing/2014/main" id="{71887C6A-E15E-4295-9335-D9D03117E512}"/>
              </a:ext>
            </a:extLst>
          </p:cNvPr>
          <p:cNvSpPr/>
          <p:nvPr/>
        </p:nvSpPr>
        <p:spPr>
          <a:xfrm>
            <a:off x="5932112" y="3809751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020B2A5C-282F-4737-89FC-848E55CBEEF6}"/>
              </a:ext>
            </a:extLst>
          </p:cNvPr>
          <p:cNvCxnSpPr>
            <a:cxnSpLocks/>
          </p:cNvCxnSpPr>
          <p:nvPr/>
        </p:nvCxnSpPr>
        <p:spPr>
          <a:xfrm flipH="1">
            <a:off x="5567244" y="4073567"/>
            <a:ext cx="742873" cy="2588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フローチャート: 結合子 85">
            <a:extLst>
              <a:ext uri="{FF2B5EF4-FFF2-40B4-BE49-F238E27FC236}">
                <a16:creationId xmlns:a16="http://schemas.microsoft.com/office/drawing/2014/main" id="{FB1E7BFE-AEC1-4BE0-A95A-9199C04B6E33}"/>
              </a:ext>
            </a:extLst>
          </p:cNvPr>
          <p:cNvSpPr/>
          <p:nvPr/>
        </p:nvSpPr>
        <p:spPr>
          <a:xfrm>
            <a:off x="5868808" y="4011190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5AB60AA4-3173-4917-8FD3-9E451A6E22BC}"/>
              </a:ext>
            </a:extLst>
          </p:cNvPr>
          <p:cNvCxnSpPr>
            <a:cxnSpLocks/>
          </p:cNvCxnSpPr>
          <p:nvPr/>
        </p:nvCxnSpPr>
        <p:spPr>
          <a:xfrm flipH="1">
            <a:off x="5725089" y="4452778"/>
            <a:ext cx="493565" cy="5261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フローチャート: 結合子 173">
            <a:extLst>
              <a:ext uri="{FF2B5EF4-FFF2-40B4-BE49-F238E27FC236}">
                <a16:creationId xmlns:a16="http://schemas.microsoft.com/office/drawing/2014/main" id="{52B12877-9A36-4185-B382-C95249A743A3}"/>
              </a:ext>
            </a:extLst>
          </p:cNvPr>
          <p:cNvSpPr/>
          <p:nvPr/>
        </p:nvSpPr>
        <p:spPr>
          <a:xfrm>
            <a:off x="5913355" y="4399881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5" name="直線コネクタ 174">
            <a:extLst>
              <a:ext uri="{FF2B5EF4-FFF2-40B4-BE49-F238E27FC236}">
                <a16:creationId xmlns:a16="http://schemas.microsoft.com/office/drawing/2014/main" id="{82A1001F-00C5-4965-AC7B-6B9C90996445}"/>
              </a:ext>
            </a:extLst>
          </p:cNvPr>
          <p:cNvCxnSpPr>
            <a:cxnSpLocks/>
          </p:cNvCxnSpPr>
          <p:nvPr/>
        </p:nvCxnSpPr>
        <p:spPr>
          <a:xfrm flipH="1">
            <a:off x="5842217" y="4629863"/>
            <a:ext cx="467899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フローチャート: 結合子 85">
            <a:extLst>
              <a:ext uri="{FF2B5EF4-FFF2-40B4-BE49-F238E27FC236}">
                <a16:creationId xmlns:a16="http://schemas.microsoft.com/office/drawing/2014/main" id="{578F7423-CD02-4D5F-9214-286B53C377EA}"/>
              </a:ext>
            </a:extLst>
          </p:cNvPr>
          <p:cNvSpPr/>
          <p:nvPr/>
        </p:nvSpPr>
        <p:spPr>
          <a:xfrm>
            <a:off x="6027427" y="4582835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862BCE57-6F86-488D-B257-E58A2EAEC2D5}"/>
              </a:ext>
            </a:extLst>
          </p:cNvPr>
          <p:cNvCxnSpPr>
            <a:cxnSpLocks/>
          </p:cNvCxnSpPr>
          <p:nvPr/>
        </p:nvCxnSpPr>
        <p:spPr>
          <a:xfrm flipH="1">
            <a:off x="5762803" y="4827889"/>
            <a:ext cx="571182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フローチャート: 結合子 85">
            <a:extLst>
              <a:ext uri="{FF2B5EF4-FFF2-40B4-BE49-F238E27FC236}">
                <a16:creationId xmlns:a16="http://schemas.microsoft.com/office/drawing/2014/main" id="{9701A6F5-123B-4D02-9E1B-FA45672DA0FA}"/>
              </a:ext>
            </a:extLst>
          </p:cNvPr>
          <p:cNvSpPr/>
          <p:nvPr/>
        </p:nvSpPr>
        <p:spPr>
          <a:xfrm>
            <a:off x="6038850" y="4754659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A6665EC6-756C-4ACE-9DC5-520F2A6FBA0F}"/>
              </a:ext>
            </a:extLst>
          </p:cNvPr>
          <p:cNvCxnSpPr>
            <a:cxnSpLocks/>
          </p:cNvCxnSpPr>
          <p:nvPr/>
        </p:nvCxnSpPr>
        <p:spPr>
          <a:xfrm flipH="1">
            <a:off x="5039473" y="5156787"/>
            <a:ext cx="1240910" cy="4856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フローチャート: 結合子 179">
            <a:extLst>
              <a:ext uri="{FF2B5EF4-FFF2-40B4-BE49-F238E27FC236}">
                <a16:creationId xmlns:a16="http://schemas.microsoft.com/office/drawing/2014/main" id="{3C65960C-7038-4C57-BEC2-C05BF3C86A61}"/>
              </a:ext>
            </a:extLst>
          </p:cNvPr>
          <p:cNvSpPr/>
          <p:nvPr/>
        </p:nvSpPr>
        <p:spPr>
          <a:xfrm>
            <a:off x="5575241" y="5118286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4DD91924-2C7A-4436-A682-DFBAB180DB28}"/>
              </a:ext>
            </a:extLst>
          </p:cNvPr>
          <p:cNvCxnSpPr>
            <a:cxnSpLocks/>
          </p:cNvCxnSpPr>
          <p:nvPr/>
        </p:nvCxnSpPr>
        <p:spPr>
          <a:xfrm flipH="1">
            <a:off x="5649190" y="5361697"/>
            <a:ext cx="1302483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フローチャート: 結合子 85">
            <a:extLst>
              <a:ext uri="{FF2B5EF4-FFF2-40B4-BE49-F238E27FC236}">
                <a16:creationId xmlns:a16="http://schemas.microsoft.com/office/drawing/2014/main" id="{F20EA090-9EEF-4C81-BCD4-DE8FA537DA6A}"/>
              </a:ext>
            </a:extLst>
          </p:cNvPr>
          <p:cNvSpPr/>
          <p:nvPr/>
        </p:nvSpPr>
        <p:spPr>
          <a:xfrm>
            <a:off x="6276318" y="5316312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CDD44BAA-A65E-4F42-9ABA-B4B54596AB1C}"/>
              </a:ext>
            </a:extLst>
          </p:cNvPr>
          <p:cNvCxnSpPr>
            <a:cxnSpLocks/>
          </p:cNvCxnSpPr>
          <p:nvPr/>
        </p:nvCxnSpPr>
        <p:spPr>
          <a:xfrm flipH="1">
            <a:off x="5743753" y="5513689"/>
            <a:ext cx="1334167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フローチャート: 結合子 85">
            <a:extLst>
              <a:ext uri="{FF2B5EF4-FFF2-40B4-BE49-F238E27FC236}">
                <a16:creationId xmlns:a16="http://schemas.microsoft.com/office/drawing/2014/main" id="{DC2DA47E-52DB-4CA4-B2E8-31D9A9D749BE}"/>
              </a:ext>
            </a:extLst>
          </p:cNvPr>
          <p:cNvSpPr/>
          <p:nvPr/>
        </p:nvSpPr>
        <p:spPr>
          <a:xfrm>
            <a:off x="6334288" y="5471009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909912D-F066-4D0F-A3AC-F0D05BAD3F3B}"/>
              </a:ext>
            </a:extLst>
          </p:cNvPr>
          <p:cNvSpPr txBox="1"/>
          <p:nvPr/>
        </p:nvSpPr>
        <p:spPr>
          <a:xfrm>
            <a:off x="1348166" y="2420552"/>
            <a:ext cx="6554727" cy="830997"/>
          </a:xfrm>
          <a:prstGeom prst="rect">
            <a:avLst/>
          </a:prstGeom>
          <a:solidFill>
            <a:schemeClr val="bg1"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いずれも影響なし</a:t>
            </a:r>
          </a:p>
        </p:txBody>
      </p:sp>
    </p:spTree>
    <p:extLst>
      <p:ext uri="{BB962C8B-B14F-4D97-AF65-F5344CB8AC3E}">
        <p14:creationId xmlns:p14="http://schemas.microsoft.com/office/powerpoint/2010/main" val="138988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384EE694-92DE-43B3-8713-C784F1FA763F}"/>
              </a:ext>
            </a:extLst>
          </p:cNvPr>
          <p:cNvSpPr/>
          <p:nvPr/>
        </p:nvSpPr>
        <p:spPr>
          <a:xfrm>
            <a:off x="166428" y="5025374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2D4557A8-F4D2-4FE1-9E92-A0245181663B}"/>
              </a:ext>
            </a:extLst>
          </p:cNvPr>
          <p:cNvSpPr/>
          <p:nvPr/>
        </p:nvSpPr>
        <p:spPr>
          <a:xfrm>
            <a:off x="174447" y="4323026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5FF490D2-F138-47F6-B76E-7FA2D51F9AA5}"/>
              </a:ext>
            </a:extLst>
          </p:cNvPr>
          <p:cNvSpPr/>
          <p:nvPr/>
        </p:nvSpPr>
        <p:spPr>
          <a:xfrm>
            <a:off x="175301" y="3597625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A71866A-823B-4483-8771-0EC8A28CC478}"/>
              </a:ext>
            </a:extLst>
          </p:cNvPr>
          <p:cNvSpPr/>
          <p:nvPr/>
        </p:nvSpPr>
        <p:spPr>
          <a:xfrm>
            <a:off x="174447" y="2882987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5D5F129-2DD2-4800-A928-8D2D9AD48D22}"/>
              </a:ext>
            </a:extLst>
          </p:cNvPr>
          <p:cNvSpPr/>
          <p:nvPr/>
        </p:nvSpPr>
        <p:spPr>
          <a:xfrm>
            <a:off x="166428" y="2212207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870FB6E-1863-4659-9E50-2F846DF6FC1E}"/>
              </a:ext>
            </a:extLst>
          </p:cNvPr>
          <p:cNvSpPr/>
          <p:nvPr/>
        </p:nvSpPr>
        <p:spPr>
          <a:xfrm>
            <a:off x="165967" y="806656"/>
            <a:ext cx="8735569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DAF9377-14EA-4565-8A01-7269ACF62DB7}"/>
              </a:ext>
            </a:extLst>
          </p:cNvPr>
          <p:cNvSpPr/>
          <p:nvPr/>
        </p:nvSpPr>
        <p:spPr>
          <a:xfrm>
            <a:off x="160104" y="1515099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81D31D-DEBB-4C84-8E87-A144533DFDC8}"/>
              </a:ext>
            </a:extLst>
          </p:cNvPr>
          <p:cNvSpPr/>
          <p:nvPr/>
        </p:nvSpPr>
        <p:spPr>
          <a:xfrm>
            <a:off x="958495" y="115588"/>
            <a:ext cx="720422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生活習慣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が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局所副反応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に及ぼす影響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AAAFF9F-D87B-41F1-9656-A5317E4E3AF9}"/>
              </a:ext>
            </a:extLst>
          </p:cNvPr>
          <p:cNvGrpSpPr/>
          <p:nvPr/>
        </p:nvGrpSpPr>
        <p:grpSpPr>
          <a:xfrm>
            <a:off x="2755325" y="622122"/>
            <a:ext cx="6254805" cy="6268957"/>
            <a:chOff x="1698079" y="1066398"/>
            <a:chExt cx="6105190" cy="5322492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2D0A0C7A-5B34-47C2-9F70-A239BD05FF72}"/>
                </a:ext>
              </a:extLst>
            </p:cNvPr>
            <p:cNvSpPr/>
            <p:nvPr/>
          </p:nvSpPr>
          <p:spPr>
            <a:xfrm>
              <a:off x="2123536" y="5988780"/>
              <a:ext cx="4572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オッズ比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 (95%</a:t>
              </a:r>
              <a:r>
                <a:rPr kumimoji="0" lang="ja-JP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信頼区間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)</a:t>
              </a:r>
              <a:endParaRPr kumimoji="0" lang="ja-JP" altLang="ja-JP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EC4AD2B-5E51-468E-89C6-1E07B2D9C1F9}"/>
                </a:ext>
              </a:extLst>
            </p:cNvPr>
            <p:cNvCxnSpPr>
              <a:cxnSpLocks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C74C997-61B4-4916-ADEB-DCBFCA058B7E}"/>
                </a:ext>
              </a:extLst>
            </p:cNvPr>
            <p:cNvCxnSpPr>
              <a:cxnSpLocks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EFF72AA-8392-454F-8DB0-9C2F297AB1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93300" y="1072841"/>
              <a:ext cx="7015" cy="46067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BF57B6D-1438-42CA-B3EF-4C886B01731A}"/>
                </a:ext>
              </a:extLst>
            </p:cNvPr>
            <p:cNvSpPr/>
            <p:nvPr/>
          </p:nvSpPr>
          <p:spPr>
            <a:xfrm>
              <a:off x="7347971" y="5604834"/>
              <a:ext cx="455298" cy="313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1.4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35D6860F-31CE-42AA-94E7-DB0A84C452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06343" y="1070346"/>
              <a:ext cx="18076" cy="4435587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AD69CC1-B5C0-4D7B-90F5-223B2E62DA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41546" y="1066398"/>
              <a:ext cx="18084" cy="443606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94F067F5-7C56-4C71-BA33-9CCD67E28790}"/>
                </a:ext>
              </a:extLst>
            </p:cNvPr>
            <p:cNvSpPr/>
            <p:nvPr/>
          </p:nvSpPr>
          <p:spPr>
            <a:xfrm>
              <a:off x="5766436" y="5707395"/>
              <a:ext cx="3016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EDC36A8-11F0-4B42-BCE9-D8A45497BC65}"/>
                </a:ext>
              </a:extLst>
            </p:cNvPr>
            <p:cNvSpPr txBox="1"/>
            <p:nvPr/>
          </p:nvSpPr>
          <p:spPr>
            <a:xfrm>
              <a:off x="4586355" y="5621425"/>
              <a:ext cx="618273" cy="31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 1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69B3B75F-CC7A-46F9-BB28-9DB9E2183B66}"/>
                </a:ext>
              </a:extLst>
            </p:cNvPr>
            <p:cNvSpPr txBox="1"/>
            <p:nvPr/>
          </p:nvSpPr>
          <p:spPr>
            <a:xfrm>
              <a:off x="3045669" y="5604835"/>
              <a:ext cx="516216" cy="31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0.8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08F3A54E-68F6-4645-B421-CB762E1BB512}"/>
                </a:ext>
              </a:extLst>
            </p:cNvPr>
            <p:cNvSpPr txBox="1"/>
            <p:nvPr/>
          </p:nvSpPr>
          <p:spPr>
            <a:xfrm>
              <a:off x="1698079" y="5614571"/>
              <a:ext cx="371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55B590F4-A914-4370-8ABD-C97BF62909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00791" y="1098961"/>
              <a:ext cx="16691" cy="4451714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7A4751E4-87B5-4C63-B4FE-3218B1EC9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5134" y="1113826"/>
              <a:ext cx="6517" cy="4441373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FD00416-4831-48FA-89A1-B980692B9FAE}"/>
              </a:ext>
            </a:extLst>
          </p:cNvPr>
          <p:cNvSpPr/>
          <p:nvPr/>
        </p:nvSpPr>
        <p:spPr>
          <a:xfrm>
            <a:off x="126323" y="778364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7D06953-6184-4708-B541-95D840280B21}"/>
              </a:ext>
            </a:extLst>
          </p:cNvPr>
          <p:cNvSpPr/>
          <p:nvPr/>
        </p:nvSpPr>
        <p:spPr>
          <a:xfrm>
            <a:off x="130802" y="3767935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飲酒あり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065E72C-8604-46D8-94D2-3A87469FB18C}"/>
              </a:ext>
            </a:extLst>
          </p:cNvPr>
          <p:cNvSpPr/>
          <p:nvPr/>
        </p:nvSpPr>
        <p:spPr>
          <a:xfrm>
            <a:off x="128795" y="4459450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カフェイン摂取あり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274164B-4C65-446C-95AE-7E4DD31AFAE0}"/>
              </a:ext>
            </a:extLst>
          </p:cNvPr>
          <p:cNvSpPr/>
          <p:nvPr/>
        </p:nvSpPr>
        <p:spPr>
          <a:xfrm>
            <a:off x="116626" y="5161642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運動あり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9793B7C-0411-452A-A93A-5B5F667125AB}"/>
              </a:ext>
            </a:extLst>
          </p:cNvPr>
          <p:cNvSpPr/>
          <p:nvPr/>
        </p:nvSpPr>
        <p:spPr>
          <a:xfrm>
            <a:off x="152276" y="3021073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喫煙者、当日喫煙あり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D82F6519-3904-493A-8554-BBDB3DBC0B2D}"/>
              </a:ext>
            </a:extLst>
          </p:cNvPr>
          <p:cNvCxnSpPr>
            <a:cxnSpLocks/>
          </p:cNvCxnSpPr>
          <p:nvPr/>
        </p:nvCxnSpPr>
        <p:spPr>
          <a:xfrm flipH="1" flipV="1">
            <a:off x="4416233" y="629711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AD94A305-A3E7-411D-97E8-2CBE13D5332E}"/>
              </a:ext>
            </a:extLst>
          </p:cNvPr>
          <p:cNvCxnSpPr>
            <a:cxnSpLocks/>
          </p:cNvCxnSpPr>
          <p:nvPr/>
        </p:nvCxnSpPr>
        <p:spPr>
          <a:xfrm flipH="1" flipV="1">
            <a:off x="8907401" y="677984"/>
            <a:ext cx="26159" cy="515000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91E1BE28-3ACF-40DF-AC05-89B396D96549}"/>
              </a:ext>
            </a:extLst>
          </p:cNvPr>
          <p:cNvSpPr txBox="1"/>
          <p:nvPr/>
        </p:nvSpPr>
        <p:spPr>
          <a:xfrm>
            <a:off x="146987" y="2299120"/>
            <a:ext cx="323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 喫煙者、当日喫煙なし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3F1B135-8B3A-4FD6-9C07-A8A5B9518FF6}"/>
              </a:ext>
            </a:extLst>
          </p:cNvPr>
          <p:cNvSpPr/>
          <p:nvPr/>
        </p:nvSpPr>
        <p:spPr>
          <a:xfrm>
            <a:off x="145641" y="1661147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過去喫煙、現在禁煙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0A151538-84FF-41F6-9E6C-98DD4D683AB7}"/>
              </a:ext>
            </a:extLst>
          </p:cNvPr>
          <p:cNvSpPr/>
          <p:nvPr/>
        </p:nvSpPr>
        <p:spPr>
          <a:xfrm>
            <a:off x="151582" y="887761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入浴あり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F8C9AC11-03E3-4AF5-819E-F4A9B89F491F}"/>
              </a:ext>
            </a:extLst>
          </p:cNvPr>
          <p:cNvSpPr txBox="1"/>
          <p:nvPr/>
        </p:nvSpPr>
        <p:spPr>
          <a:xfrm>
            <a:off x="7123651" y="5956260"/>
            <a:ext cx="63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B21028A3-8C6A-4A44-86A9-BBEF8E8917F9}"/>
              </a:ext>
            </a:extLst>
          </p:cNvPr>
          <p:cNvCxnSpPr>
            <a:cxnSpLocks/>
          </p:cNvCxnSpPr>
          <p:nvPr/>
        </p:nvCxnSpPr>
        <p:spPr>
          <a:xfrm flipH="1" flipV="1">
            <a:off x="5170277" y="642511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D8B659C8-450A-41A0-A500-C0CEF64FA56B}"/>
              </a:ext>
            </a:extLst>
          </p:cNvPr>
          <p:cNvCxnSpPr>
            <a:cxnSpLocks/>
          </p:cNvCxnSpPr>
          <p:nvPr/>
        </p:nvCxnSpPr>
        <p:spPr>
          <a:xfrm flipH="1" flipV="1">
            <a:off x="8153461" y="654033"/>
            <a:ext cx="18527" cy="522489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フローチャート: 結合子 85">
            <a:extLst>
              <a:ext uri="{FF2B5EF4-FFF2-40B4-BE49-F238E27FC236}">
                <a16:creationId xmlns:a16="http://schemas.microsoft.com/office/drawing/2014/main" id="{07FB3877-6DD1-404E-8541-1118E076855C}"/>
              </a:ext>
            </a:extLst>
          </p:cNvPr>
          <p:cNvSpPr/>
          <p:nvPr/>
        </p:nvSpPr>
        <p:spPr>
          <a:xfrm>
            <a:off x="5878716" y="929275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BBEC5562-1D38-45E9-AA0D-205D530D4979}"/>
              </a:ext>
            </a:extLst>
          </p:cNvPr>
          <p:cNvCxnSpPr>
            <a:cxnSpLocks/>
          </p:cNvCxnSpPr>
          <p:nvPr/>
        </p:nvCxnSpPr>
        <p:spPr>
          <a:xfrm flipH="1">
            <a:off x="5575242" y="1133475"/>
            <a:ext cx="643412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フローチャート: 結合子 85">
            <a:extLst>
              <a:ext uri="{FF2B5EF4-FFF2-40B4-BE49-F238E27FC236}">
                <a16:creationId xmlns:a16="http://schemas.microsoft.com/office/drawing/2014/main" id="{2BF03478-3940-41DD-9B85-763CC8F0F90D}"/>
              </a:ext>
            </a:extLst>
          </p:cNvPr>
          <p:cNvSpPr/>
          <p:nvPr/>
        </p:nvSpPr>
        <p:spPr>
          <a:xfrm>
            <a:off x="5827451" y="1084614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9F70941B-0CB8-4016-BF9D-27F09B0AE8C3}"/>
              </a:ext>
            </a:extLst>
          </p:cNvPr>
          <p:cNvCxnSpPr>
            <a:cxnSpLocks/>
          </p:cNvCxnSpPr>
          <p:nvPr/>
        </p:nvCxnSpPr>
        <p:spPr>
          <a:xfrm flipH="1">
            <a:off x="5586614" y="1303651"/>
            <a:ext cx="632040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フローチャート: 結合子 85">
            <a:extLst>
              <a:ext uri="{FF2B5EF4-FFF2-40B4-BE49-F238E27FC236}">
                <a16:creationId xmlns:a16="http://schemas.microsoft.com/office/drawing/2014/main" id="{65D822B5-A28A-4D4C-8AD1-77F59769F943}"/>
              </a:ext>
            </a:extLst>
          </p:cNvPr>
          <p:cNvSpPr/>
          <p:nvPr/>
        </p:nvSpPr>
        <p:spPr>
          <a:xfrm>
            <a:off x="5856752" y="1245611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AF6689BC-52CF-4C87-BA34-539698682EAE}"/>
              </a:ext>
            </a:extLst>
          </p:cNvPr>
          <p:cNvCxnSpPr>
            <a:cxnSpLocks/>
          </p:cNvCxnSpPr>
          <p:nvPr/>
        </p:nvCxnSpPr>
        <p:spPr>
          <a:xfrm flipH="1">
            <a:off x="4744367" y="1672964"/>
            <a:ext cx="956193" cy="0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フローチャート: 結合子 95">
            <a:extLst>
              <a:ext uri="{FF2B5EF4-FFF2-40B4-BE49-F238E27FC236}">
                <a16:creationId xmlns:a16="http://schemas.microsoft.com/office/drawing/2014/main" id="{FC2C057E-568C-4C01-82CB-68AFEF41E52E}"/>
              </a:ext>
            </a:extLst>
          </p:cNvPr>
          <p:cNvSpPr/>
          <p:nvPr/>
        </p:nvSpPr>
        <p:spPr>
          <a:xfrm>
            <a:off x="5188790" y="1617252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7CB08B41-C75A-49B8-B712-DB67E9850BA8}"/>
              </a:ext>
            </a:extLst>
          </p:cNvPr>
          <p:cNvCxnSpPr>
            <a:cxnSpLocks/>
          </p:cNvCxnSpPr>
          <p:nvPr/>
        </p:nvCxnSpPr>
        <p:spPr>
          <a:xfrm flipH="1">
            <a:off x="5517580" y="1812211"/>
            <a:ext cx="1039761" cy="6468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5A75636A-FDD6-49C1-8A97-25872741F6B5}"/>
              </a:ext>
            </a:extLst>
          </p:cNvPr>
          <p:cNvSpPr txBox="1"/>
          <p:nvPr/>
        </p:nvSpPr>
        <p:spPr>
          <a:xfrm>
            <a:off x="3414300" y="5967600"/>
            <a:ext cx="49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0.5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113B127B-2B51-4C8F-8AD6-BF69107895F9}"/>
              </a:ext>
            </a:extLst>
          </p:cNvPr>
          <p:cNvGraphicFramePr>
            <a:graphicFrameLocks noGrp="1"/>
          </p:cNvGraphicFramePr>
          <p:nvPr/>
        </p:nvGraphicFramePr>
        <p:xfrm>
          <a:off x="2935861" y="5656163"/>
          <a:ext cx="5977864" cy="350520"/>
        </p:xfrm>
        <a:graphic>
          <a:graphicData uri="http://schemas.openxmlformats.org/drawingml/2006/table">
            <a:tbl>
              <a:tblPr/>
              <a:tblGrid>
                <a:gridCol w="747233">
                  <a:extLst>
                    <a:ext uri="{9D8B030D-6E8A-4147-A177-3AD203B41FA5}">
                      <a16:colId xmlns:a16="http://schemas.microsoft.com/office/drawing/2014/main" val="2738333693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191922500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3330890744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1984148856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1946100892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3996573867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3341195189"/>
                    </a:ext>
                  </a:extLst>
                </a:gridCol>
                <a:gridCol w="747233">
                  <a:extLst>
                    <a:ext uri="{9D8B030D-6E8A-4147-A177-3AD203B41FA5}">
                      <a16:colId xmlns:a16="http://schemas.microsoft.com/office/drawing/2014/main" val="2043493978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470467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153923"/>
                  </a:ext>
                </a:extLst>
              </a:tr>
            </a:tbl>
          </a:graphicData>
        </a:graphic>
      </p:graphicFrame>
      <p:pic>
        <p:nvPicPr>
          <p:cNvPr id="38" name="図 37">
            <a:extLst>
              <a:ext uri="{FF2B5EF4-FFF2-40B4-BE49-F238E27FC236}">
                <a16:creationId xmlns:a16="http://schemas.microsoft.com/office/drawing/2014/main" id="{ABE158A5-4E77-4EF2-A367-3A7AAC34C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446" y="686852"/>
            <a:ext cx="53963" cy="5334462"/>
          </a:xfrm>
          <a:prstGeom prst="rect">
            <a:avLst/>
          </a:prstGeom>
        </p:spPr>
      </p:pic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E6524F09-39F4-40AA-AC87-9CBA6A804029}"/>
              </a:ext>
            </a:extLst>
          </p:cNvPr>
          <p:cNvCxnSpPr>
            <a:cxnSpLocks/>
          </p:cNvCxnSpPr>
          <p:nvPr/>
        </p:nvCxnSpPr>
        <p:spPr>
          <a:xfrm flipH="1">
            <a:off x="5567244" y="969334"/>
            <a:ext cx="651410" cy="1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04C52385-93ED-4360-ABC2-B2C3F26B6A7D}"/>
              </a:ext>
            </a:extLst>
          </p:cNvPr>
          <p:cNvCxnSpPr>
            <a:cxnSpLocks/>
          </p:cNvCxnSpPr>
          <p:nvPr/>
        </p:nvCxnSpPr>
        <p:spPr>
          <a:xfrm flipH="1">
            <a:off x="3591998" y="2330198"/>
            <a:ext cx="3701501" cy="4053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フローチャート: 結合子 85">
            <a:extLst>
              <a:ext uri="{FF2B5EF4-FFF2-40B4-BE49-F238E27FC236}">
                <a16:creationId xmlns:a16="http://schemas.microsoft.com/office/drawing/2014/main" id="{5039BFCA-D830-4F82-AB2C-34152347EE17}"/>
              </a:ext>
            </a:extLst>
          </p:cNvPr>
          <p:cNvSpPr/>
          <p:nvPr/>
        </p:nvSpPr>
        <p:spPr>
          <a:xfrm>
            <a:off x="5915178" y="1750708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49B474AC-8E2B-4B8E-BD71-59E40C9A6724}"/>
              </a:ext>
            </a:extLst>
          </p:cNvPr>
          <p:cNvCxnSpPr>
            <a:cxnSpLocks/>
          </p:cNvCxnSpPr>
          <p:nvPr/>
        </p:nvCxnSpPr>
        <p:spPr>
          <a:xfrm flipH="1">
            <a:off x="5429712" y="2019500"/>
            <a:ext cx="1083532" cy="6881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フローチャート: 結合子 85">
            <a:extLst>
              <a:ext uri="{FF2B5EF4-FFF2-40B4-BE49-F238E27FC236}">
                <a16:creationId xmlns:a16="http://schemas.microsoft.com/office/drawing/2014/main" id="{A1FEB4E9-7303-4FE7-A086-D0E306EDB467}"/>
              </a:ext>
            </a:extLst>
          </p:cNvPr>
          <p:cNvSpPr/>
          <p:nvPr/>
        </p:nvSpPr>
        <p:spPr>
          <a:xfrm>
            <a:off x="5917135" y="1962166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8" name="フローチャート: 結合子 127">
            <a:extLst>
              <a:ext uri="{FF2B5EF4-FFF2-40B4-BE49-F238E27FC236}">
                <a16:creationId xmlns:a16="http://schemas.microsoft.com/office/drawing/2014/main" id="{87560E20-8592-4400-8383-A310AC86FB94}"/>
              </a:ext>
            </a:extLst>
          </p:cNvPr>
          <p:cNvSpPr/>
          <p:nvPr/>
        </p:nvSpPr>
        <p:spPr>
          <a:xfrm>
            <a:off x="4160201" y="2292988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C4643B03-01FD-4354-8F76-A9FA7CB41569}"/>
              </a:ext>
            </a:extLst>
          </p:cNvPr>
          <p:cNvCxnSpPr>
            <a:cxnSpLocks/>
          </p:cNvCxnSpPr>
          <p:nvPr/>
        </p:nvCxnSpPr>
        <p:spPr>
          <a:xfrm flipH="1">
            <a:off x="3785978" y="2499175"/>
            <a:ext cx="4491247" cy="10543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フローチャート: 結合子 85">
            <a:extLst>
              <a:ext uri="{FF2B5EF4-FFF2-40B4-BE49-F238E27FC236}">
                <a16:creationId xmlns:a16="http://schemas.microsoft.com/office/drawing/2014/main" id="{32947D79-289B-47B5-9CF8-E78055B3FDD3}"/>
              </a:ext>
            </a:extLst>
          </p:cNvPr>
          <p:cNvSpPr/>
          <p:nvPr/>
        </p:nvSpPr>
        <p:spPr>
          <a:xfrm>
            <a:off x="4630553" y="2442695"/>
            <a:ext cx="92972" cy="95252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BB03E9FB-B4A5-4A64-9835-5356FC5D9DF5}"/>
              </a:ext>
            </a:extLst>
          </p:cNvPr>
          <p:cNvCxnSpPr>
            <a:cxnSpLocks/>
          </p:cNvCxnSpPr>
          <p:nvPr/>
        </p:nvCxnSpPr>
        <p:spPr>
          <a:xfrm flipH="1">
            <a:off x="3557250" y="2668617"/>
            <a:ext cx="5129550" cy="19011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フローチャート: 結合子 85">
            <a:extLst>
              <a:ext uri="{FF2B5EF4-FFF2-40B4-BE49-F238E27FC236}">
                <a16:creationId xmlns:a16="http://schemas.microsoft.com/office/drawing/2014/main" id="{F0E89DB4-03CE-4E39-BED8-0C0502C20656}"/>
              </a:ext>
            </a:extLst>
          </p:cNvPr>
          <p:cNvSpPr/>
          <p:nvPr/>
        </p:nvSpPr>
        <p:spPr>
          <a:xfrm>
            <a:off x="4227023" y="2628023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CF14CB07-FDC7-473E-B25D-2487DE91F233}"/>
              </a:ext>
            </a:extLst>
          </p:cNvPr>
          <p:cNvCxnSpPr>
            <a:cxnSpLocks/>
          </p:cNvCxnSpPr>
          <p:nvPr/>
        </p:nvCxnSpPr>
        <p:spPr>
          <a:xfrm flipH="1">
            <a:off x="4487221" y="3017877"/>
            <a:ext cx="1246956" cy="17035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3AC924F8-CB04-40D2-8407-83401F82D747}"/>
              </a:ext>
            </a:extLst>
          </p:cNvPr>
          <p:cNvSpPr txBox="1"/>
          <p:nvPr/>
        </p:nvSpPr>
        <p:spPr>
          <a:xfrm>
            <a:off x="4908310" y="5959171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0.9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9A750DCB-C711-4BD4-BC2B-A96008DFA0EC}"/>
              </a:ext>
            </a:extLst>
          </p:cNvPr>
          <p:cNvSpPr txBox="1"/>
          <p:nvPr/>
        </p:nvSpPr>
        <p:spPr>
          <a:xfrm>
            <a:off x="6422807" y="5967599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1.1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1ABEB118-DAF4-48B4-A3D9-3677C458838B}"/>
              </a:ext>
            </a:extLst>
          </p:cNvPr>
          <p:cNvSpPr txBox="1"/>
          <p:nvPr/>
        </p:nvSpPr>
        <p:spPr>
          <a:xfrm>
            <a:off x="7918403" y="5967599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1.3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657A027C-A03A-4112-BEF7-EF19713D4763}"/>
              </a:ext>
            </a:extLst>
          </p:cNvPr>
          <p:cNvCxnSpPr>
            <a:cxnSpLocks/>
          </p:cNvCxnSpPr>
          <p:nvPr/>
        </p:nvCxnSpPr>
        <p:spPr>
          <a:xfrm flipH="1">
            <a:off x="5284939" y="3152775"/>
            <a:ext cx="1382561" cy="8835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フローチャート: 結合子 85">
            <a:extLst>
              <a:ext uri="{FF2B5EF4-FFF2-40B4-BE49-F238E27FC236}">
                <a16:creationId xmlns:a16="http://schemas.microsoft.com/office/drawing/2014/main" id="{68F0DE85-9F19-4C26-864F-A3FD161621B3}"/>
              </a:ext>
            </a:extLst>
          </p:cNvPr>
          <p:cNvSpPr/>
          <p:nvPr/>
        </p:nvSpPr>
        <p:spPr>
          <a:xfrm>
            <a:off x="5884882" y="3102690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1D3A1866-5BF1-42D0-8FEB-4EF44D75CAB8}"/>
              </a:ext>
            </a:extLst>
          </p:cNvPr>
          <p:cNvCxnSpPr>
            <a:cxnSpLocks/>
          </p:cNvCxnSpPr>
          <p:nvPr/>
        </p:nvCxnSpPr>
        <p:spPr>
          <a:xfrm flipH="1">
            <a:off x="5185366" y="3361664"/>
            <a:ext cx="1424935" cy="2981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フローチャート: 結合子 85">
            <a:extLst>
              <a:ext uri="{FF2B5EF4-FFF2-40B4-BE49-F238E27FC236}">
                <a16:creationId xmlns:a16="http://schemas.microsoft.com/office/drawing/2014/main" id="{1B3A0859-BE13-413C-A641-2C3295F70F99}"/>
              </a:ext>
            </a:extLst>
          </p:cNvPr>
          <p:cNvSpPr/>
          <p:nvPr/>
        </p:nvSpPr>
        <p:spPr>
          <a:xfrm>
            <a:off x="5801157" y="3295940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C1FF2B56-EA48-4D39-B233-66971C901405}"/>
              </a:ext>
            </a:extLst>
          </p:cNvPr>
          <p:cNvCxnSpPr>
            <a:cxnSpLocks/>
          </p:cNvCxnSpPr>
          <p:nvPr/>
        </p:nvCxnSpPr>
        <p:spPr>
          <a:xfrm flipH="1">
            <a:off x="4953997" y="3711275"/>
            <a:ext cx="789756" cy="8939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フローチャート: 結合子 167">
            <a:extLst>
              <a:ext uri="{FF2B5EF4-FFF2-40B4-BE49-F238E27FC236}">
                <a16:creationId xmlns:a16="http://schemas.microsoft.com/office/drawing/2014/main" id="{ED9080D4-088D-4AF7-AA9D-07C3CD8E7CB4}"/>
              </a:ext>
            </a:extLst>
          </p:cNvPr>
          <p:cNvSpPr/>
          <p:nvPr/>
        </p:nvSpPr>
        <p:spPr>
          <a:xfrm>
            <a:off x="5322898" y="3657089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860C927C-1833-4F5C-BE8E-7FFF87BD17EE}"/>
              </a:ext>
            </a:extLst>
          </p:cNvPr>
          <p:cNvCxnSpPr>
            <a:cxnSpLocks/>
          </p:cNvCxnSpPr>
          <p:nvPr/>
        </p:nvCxnSpPr>
        <p:spPr>
          <a:xfrm flipH="1">
            <a:off x="5561898" y="3883305"/>
            <a:ext cx="788335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フローチャート: 結合子 85">
            <a:extLst>
              <a:ext uri="{FF2B5EF4-FFF2-40B4-BE49-F238E27FC236}">
                <a16:creationId xmlns:a16="http://schemas.microsoft.com/office/drawing/2014/main" id="{71887C6A-E15E-4295-9335-D9D03117E512}"/>
              </a:ext>
            </a:extLst>
          </p:cNvPr>
          <p:cNvSpPr/>
          <p:nvPr/>
        </p:nvSpPr>
        <p:spPr>
          <a:xfrm>
            <a:off x="5871886" y="3828130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020B2A5C-282F-4737-89FC-848E55CBEEF6}"/>
              </a:ext>
            </a:extLst>
          </p:cNvPr>
          <p:cNvCxnSpPr>
            <a:cxnSpLocks/>
          </p:cNvCxnSpPr>
          <p:nvPr/>
        </p:nvCxnSpPr>
        <p:spPr>
          <a:xfrm flipH="1">
            <a:off x="5567245" y="4069301"/>
            <a:ext cx="789371" cy="6854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フローチャート: 結合子 85">
            <a:extLst>
              <a:ext uri="{FF2B5EF4-FFF2-40B4-BE49-F238E27FC236}">
                <a16:creationId xmlns:a16="http://schemas.microsoft.com/office/drawing/2014/main" id="{FB1E7BFE-AEC1-4BE0-A95A-9199C04B6E33}"/>
              </a:ext>
            </a:extLst>
          </p:cNvPr>
          <p:cNvSpPr/>
          <p:nvPr/>
        </p:nvSpPr>
        <p:spPr>
          <a:xfrm>
            <a:off x="5868808" y="4011190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5AB60AA4-3173-4917-8FD3-9E451A6E22BC}"/>
              </a:ext>
            </a:extLst>
          </p:cNvPr>
          <p:cNvCxnSpPr>
            <a:cxnSpLocks/>
          </p:cNvCxnSpPr>
          <p:nvPr/>
        </p:nvCxnSpPr>
        <p:spPr>
          <a:xfrm flipH="1" flipV="1">
            <a:off x="5725090" y="4458039"/>
            <a:ext cx="574742" cy="6777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フローチャート: 結合子 173">
            <a:extLst>
              <a:ext uri="{FF2B5EF4-FFF2-40B4-BE49-F238E27FC236}">
                <a16:creationId xmlns:a16="http://schemas.microsoft.com/office/drawing/2014/main" id="{52B12877-9A36-4185-B382-C95249A743A3}"/>
              </a:ext>
            </a:extLst>
          </p:cNvPr>
          <p:cNvSpPr/>
          <p:nvPr/>
        </p:nvSpPr>
        <p:spPr>
          <a:xfrm>
            <a:off x="6045392" y="4410745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5" name="直線コネクタ 174">
            <a:extLst>
              <a:ext uri="{FF2B5EF4-FFF2-40B4-BE49-F238E27FC236}">
                <a16:creationId xmlns:a16="http://schemas.microsoft.com/office/drawing/2014/main" id="{82A1001F-00C5-4965-AC7B-6B9C90996445}"/>
              </a:ext>
            </a:extLst>
          </p:cNvPr>
          <p:cNvCxnSpPr>
            <a:cxnSpLocks/>
          </p:cNvCxnSpPr>
          <p:nvPr/>
        </p:nvCxnSpPr>
        <p:spPr>
          <a:xfrm flipH="1">
            <a:off x="5932123" y="4629863"/>
            <a:ext cx="508977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フローチャート: 結合子 85">
            <a:extLst>
              <a:ext uri="{FF2B5EF4-FFF2-40B4-BE49-F238E27FC236}">
                <a16:creationId xmlns:a16="http://schemas.microsoft.com/office/drawing/2014/main" id="{578F7423-CD02-4D5F-9214-286B53C377EA}"/>
              </a:ext>
            </a:extLst>
          </p:cNvPr>
          <p:cNvSpPr/>
          <p:nvPr/>
        </p:nvSpPr>
        <p:spPr>
          <a:xfrm>
            <a:off x="6112031" y="4574037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862BCE57-6F86-488D-B257-E58A2EAEC2D5}"/>
              </a:ext>
            </a:extLst>
          </p:cNvPr>
          <p:cNvCxnSpPr>
            <a:cxnSpLocks/>
          </p:cNvCxnSpPr>
          <p:nvPr/>
        </p:nvCxnSpPr>
        <p:spPr>
          <a:xfrm flipH="1">
            <a:off x="5854563" y="4810046"/>
            <a:ext cx="586537" cy="325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フローチャート: 結合子 85">
            <a:extLst>
              <a:ext uri="{FF2B5EF4-FFF2-40B4-BE49-F238E27FC236}">
                <a16:creationId xmlns:a16="http://schemas.microsoft.com/office/drawing/2014/main" id="{9701A6F5-123B-4D02-9E1B-FA45672DA0FA}"/>
              </a:ext>
            </a:extLst>
          </p:cNvPr>
          <p:cNvSpPr/>
          <p:nvPr/>
        </p:nvSpPr>
        <p:spPr>
          <a:xfrm>
            <a:off x="6118309" y="4762752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A6665EC6-756C-4ACE-9DC5-520F2A6FBA0F}"/>
              </a:ext>
            </a:extLst>
          </p:cNvPr>
          <p:cNvCxnSpPr>
            <a:cxnSpLocks/>
          </p:cNvCxnSpPr>
          <p:nvPr/>
        </p:nvCxnSpPr>
        <p:spPr>
          <a:xfrm flipH="1">
            <a:off x="4869582" y="5156787"/>
            <a:ext cx="1410801" cy="16988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フローチャート: 結合子 179">
            <a:extLst>
              <a:ext uri="{FF2B5EF4-FFF2-40B4-BE49-F238E27FC236}">
                <a16:creationId xmlns:a16="http://schemas.microsoft.com/office/drawing/2014/main" id="{3C65960C-7038-4C57-BEC2-C05BF3C86A61}"/>
              </a:ext>
            </a:extLst>
          </p:cNvPr>
          <p:cNvSpPr/>
          <p:nvPr/>
        </p:nvSpPr>
        <p:spPr>
          <a:xfrm>
            <a:off x="5498990" y="5109569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4DD91924-2C7A-4436-A682-DFBAB180DB28}"/>
              </a:ext>
            </a:extLst>
          </p:cNvPr>
          <p:cNvCxnSpPr>
            <a:cxnSpLocks/>
          </p:cNvCxnSpPr>
          <p:nvPr/>
        </p:nvCxnSpPr>
        <p:spPr>
          <a:xfrm flipH="1">
            <a:off x="5517580" y="5343525"/>
            <a:ext cx="1426145" cy="18172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フローチャート: 結合子 85">
            <a:extLst>
              <a:ext uri="{FF2B5EF4-FFF2-40B4-BE49-F238E27FC236}">
                <a16:creationId xmlns:a16="http://schemas.microsoft.com/office/drawing/2014/main" id="{F20EA090-9EEF-4C81-BCD4-DE8FA537DA6A}"/>
              </a:ext>
            </a:extLst>
          </p:cNvPr>
          <p:cNvSpPr/>
          <p:nvPr/>
        </p:nvSpPr>
        <p:spPr>
          <a:xfrm>
            <a:off x="6218537" y="5287843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CDD44BAA-A65E-4F42-9ABA-B4B54596AB1C}"/>
              </a:ext>
            </a:extLst>
          </p:cNvPr>
          <p:cNvCxnSpPr>
            <a:cxnSpLocks/>
          </p:cNvCxnSpPr>
          <p:nvPr/>
        </p:nvCxnSpPr>
        <p:spPr>
          <a:xfrm flipH="1">
            <a:off x="5743754" y="5513689"/>
            <a:ext cx="1334166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フローチャート: 結合子 85">
            <a:extLst>
              <a:ext uri="{FF2B5EF4-FFF2-40B4-BE49-F238E27FC236}">
                <a16:creationId xmlns:a16="http://schemas.microsoft.com/office/drawing/2014/main" id="{DC2DA47E-52DB-4CA4-B2E8-31D9A9D749BE}"/>
              </a:ext>
            </a:extLst>
          </p:cNvPr>
          <p:cNvSpPr/>
          <p:nvPr/>
        </p:nvSpPr>
        <p:spPr>
          <a:xfrm>
            <a:off x="6334288" y="5471009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03" name="フローチャート: 結合子 102">
            <a:extLst>
              <a:ext uri="{FF2B5EF4-FFF2-40B4-BE49-F238E27FC236}">
                <a16:creationId xmlns:a16="http://schemas.microsoft.com/office/drawing/2014/main" id="{3AF4A540-612C-47CE-8CE0-31ABC42ECE9F}"/>
              </a:ext>
            </a:extLst>
          </p:cNvPr>
          <p:cNvSpPr/>
          <p:nvPr/>
        </p:nvSpPr>
        <p:spPr>
          <a:xfrm>
            <a:off x="4932661" y="2981799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81E4CF63-FD45-43AA-A259-B5A8FCB9A2F9}"/>
              </a:ext>
            </a:extLst>
          </p:cNvPr>
          <p:cNvSpPr txBox="1"/>
          <p:nvPr/>
        </p:nvSpPr>
        <p:spPr>
          <a:xfrm>
            <a:off x="130802" y="5916610"/>
            <a:ext cx="2225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　　</a:t>
            </a:r>
          </a:p>
        </p:txBody>
      </p: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0216BE13-9623-4EE1-B83F-D40C08440090}"/>
              </a:ext>
            </a:extLst>
          </p:cNvPr>
          <p:cNvCxnSpPr>
            <a:cxnSpLocks/>
          </p:cNvCxnSpPr>
          <p:nvPr/>
        </p:nvCxnSpPr>
        <p:spPr>
          <a:xfrm flipH="1">
            <a:off x="1243481" y="6670278"/>
            <a:ext cx="565101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67DD9E73-755D-41CC-8BFA-2CAF82A8685B}"/>
              </a:ext>
            </a:extLst>
          </p:cNvPr>
          <p:cNvCxnSpPr>
            <a:cxnSpLocks/>
          </p:cNvCxnSpPr>
          <p:nvPr/>
        </p:nvCxnSpPr>
        <p:spPr>
          <a:xfrm flipH="1">
            <a:off x="1258650" y="6386663"/>
            <a:ext cx="534761" cy="0"/>
          </a:xfrm>
          <a:prstGeom prst="line">
            <a:avLst/>
          </a:prstGeom>
          <a:ln w="38100" cap="rnd">
            <a:solidFill>
              <a:schemeClr val="accent5">
                <a:lumMod val="60000"/>
                <a:lumOff val="40000"/>
              </a:schemeClr>
            </a:solidFill>
            <a:prstDash val="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E83B46B8-121F-41DA-8462-5F42F947527B}"/>
              </a:ext>
            </a:extLst>
          </p:cNvPr>
          <p:cNvCxnSpPr>
            <a:cxnSpLocks/>
          </p:cNvCxnSpPr>
          <p:nvPr/>
        </p:nvCxnSpPr>
        <p:spPr>
          <a:xfrm flipH="1">
            <a:off x="1243481" y="6093853"/>
            <a:ext cx="565100" cy="10501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498FF2F8-B02F-4EE7-A069-9F3F46AC17FA}"/>
              </a:ext>
            </a:extLst>
          </p:cNvPr>
          <p:cNvSpPr txBox="1"/>
          <p:nvPr/>
        </p:nvSpPr>
        <p:spPr>
          <a:xfrm>
            <a:off x="1348166" y="2420552"/>
            <a:ext cx="6554727" cy="830997"/>
          </a:xfrm>
          <a:prstGeom prst="rect">
            <a:avLst/>
          </a:prstGeom>
          <a:solidFill>
            <a:schemeClr val="bg1"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いずれも影響なし</a:t>
            </a:r>
          </a:p>
        </p:txBody>
      </p:sp>
    </p:spTree>
    <p:extLst>
      <p:ext uri="{BB962C8B-B14F-4D97-AF65-F5344CB8AC3E}">
        <p14:creationId xmlns:p14="http://schemas.microsoft.com/office/powerpoint/2010/main" val="21347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384EE694-92DE-43B3-8713-C784F1FA763F}"/>
              </a:ext>
            </a:extLst>
          </p:cNvPr>
          <p:cNvSpPr/>
          <p:nvPr/>
        </p:nvSpPr>
        <p:spPr>
          <a:xfrm>
            <a:off x="166428" y="5025374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2D4557A8-F4D2-4FE1-9E92-A0245181663B}"/>
              </a:ext>
            </a:extLst>
          </p:cNvPr>
          <p:cNvSpPr/>
          <p:nvPr/>
        </p:nvSpPr>
        <p:spPr>
          <a:xfrm>
            <a:off x="174447" y="4323026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5FF490D2-F138-47F6-B76E-7FA2D51F9AA5}"/>
              </a:ext>
            </a:extLst>
          </p:cNvPr>
          <p:cNvSpPr/>
          <p:nvPr/>
        </p:nvSpPr>
        <p:spPr>
          <a:xfrm>
            <a:off x="175301" y="3597625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A71866A-823B-4483-8771-0EC8A28CC478}"/>
              </a:ext>
            </a:extLst>
          </p:cNvPr>
          <p:cNvSpPr/>
          <p:nvPr/>
        </p:nvSpPr>
        <p:spPr>
          <a:xfrm>
            <a:off x="174447" y="2882987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5D5F129-2DD2-4800-A928-8D2D9AD48D22}"/>
              </a:ext>
            </a:extLst>
          </p:cNvPr>
          <p:cNvSpPr/>
          <p:nvPr/>
        </p:nvSpPr>
        <p:spPr>
          <a:xfrm>
            <a:off x="166428" y="2212207"/>
            <a:ext cx="8747297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870FB6E-1863-4659-9E50-2F846DF6FC1E}"/>
              </a:ext>
            </a:extLst>
          </p:cNvPr>
          <p:cNvSpPr/>
          <p:nvPr/>
        </p:nvSpPr>
        <p:spPr>
          <a:xfrm>
            <a:off x="165967" y="806656"/>
            <a:ext cx="8735569" cy="61615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DAF9377-14EA-4565-8A01-7269ACF62DB7}"/>
              </a:ext>
            </a:extLst>
          </p:cNvPr>
          <p:cNvSpPr/>
          <p:nvPr/>
        </p:nvSpPr>
        <p:spPr>
          <a:xfrm>
            <a:off x="135151" y="1505330"/>
            <a:ext cx="8747297" cy="6161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81D31D-DEBB-4C84-8E87-A144533DFDC8}"/>
              </a:ext>
            </a:extLst>
          </p:cNvPr>
          <p:cNvSpPr/>
          <p:nvPr/>
        </p:nvSpPr>
        <p:spPr>
          <a:xfrm>
            <a:off x="958495" y="115588"/>
            <a:ext cx="720422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E8853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生活習慣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が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全身副反応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に及ぼす影響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AAAFF9F-D87B-41F1-9656-A5317E4E3AF9}"/>
              </a:ext>
            </a:extLst>
          </p:cNvPr>
          <p:cNvGrpSpPr/>
          <p:nvPr/>
        </p:nvGrpSpPr>
        <p:grpSpPr>
          <a:xfrm>
            <a:off x="2755325" y="595411"/>
            <a:ext cx="5119926" cy="6295669"/>
            <a:chOff x="1698079" y="1043719"/>
            <a:chExt cx="4997457" cy="5345171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2D0A0C7A-5B34-47C2-9F70-A239BD05FF72}"/>
                </a:ext>
              </a:extLst>
            </p:cNvPr>
            <p:cNvSpPr/>
            <p:nvPr/>
          </p:nvSpPr>
          <p:spPr>
            <a:xfrm>
              <a:off x="2123536" y="5988780"/>
              <a:ext cx="4572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オッズ比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 (95%</a:t>
              </a:r>
              <a:r>
                <a:rPr kumimoji="0" lang="ja-JP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信頼区間</a:t>
              </a:r>
              <a:r>
                <a:rPr kumimoji="0" lang="en-US" altLang="ja-JP" sz="2000" b="1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Times New Roman"/>
                </a:rPr>
                <a:t>)</a:t>
              </a:r>
              <a:endParaRPr kumimoji="0" lang="ja-JP" altLang="ja-JP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EC4AD2B-5E51-468E-89C6-1E07B2D9C1F9}"/>
                </a:ext>
              </a:extLst>
            </p:cNvPr>
            <p:cNvCxnSpPr>
              <a:cxnSpLocks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C74C997-61B4-4916-ADEB-DCBFCA058B7E}"/>
                </a:ext>
              </a:extLst>
            </p:cNvPr>
            <p:cNvCxnSpPr>
              <a:cxnSpLocks/>
            </p:cNvCxnSpPr>
            <p:nvPr/>
          </p:nvCxnSpPr>
          <p:spPr>
            <a:xfrm>
              <a:off x="5779098" y="569142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EFF72AA-8392-454F-8DB0-9C2F297AB1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80402" y="1043719"/>
              <a:ext cx="7015" cy="46067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BF57B6D-1438-42CA-B3EF-4C886B01731A}"/>
                </a:ext>
              </a:extLst>
            </p:cNvPr>
            <p:cNvSpPr/>
            <p:nvPr/>
          </p:nvSpPr>
          <p:spPr>
            <a:xfrm>
              <a:off x="6055002" y="5564806"/>
              <a:ext cx="455298" cy="313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1.4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35D6860F-31CE-42AA-94E7-DB0A84C452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42095" y="1055221"/>
              <a:ext cx="18076" cy="4435587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AD69CC1-B5C0-4D7B-90F5-223B2E62DA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34710" y="1066398"/>
              <a:ext cx="18084" cy="443606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94F067F5-7C56-4C71-BA33-9CCD67E28790}"/>
                </a:ext>
              </a:extLst>
            </p:cNvPr>
            <p:cNvSpPr/>
            <p:nvPr/>
          </p:nvSpPr>
          <p:spPr>
            <a:xfrm>
              <a:off x="5766436" y="5707395"/>
              <a:ext cx="3016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EDC36A8-11F0-4B42-BCE9-D8A45497BC65}"/>
                </a:ext>
              </a:extLst>
            </p:cNvPr>
            <p:cNvSpPr txBox="1"/>
            <p:nvPr/>
          </p:nvSpPr>
          <p:spPr>
            <a:xfrm>
              <a:off x="4345442" y="5574791"/>
              <a:ext cx="618273" cy="31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 1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69B3B75F-CC7A-46F9-BB28-9DB9E2183B66}"/>
                </a:ext>
              </a:extLst>
            </p:cNvPr>
            <p:cNvSpPr txBox="1"/>
            <p:nvPr/>
          </p:nvSpPr>
          <p:spPr>
            <a:xfrm>
              <a:off x="2963853" y="5604834"/>
              <a:ext cx="516216" cy="31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0.5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08F3A54E-68F6-4645-B421-CB762E1BB512}"/>
                </a:ext>
              </a:extLst>
            </p:cNvPr>
            <p:cNvSpPr txBox="1"/>
            <p:nvPr/>
          </p:nvSpPr>
          <p:spPr>
            <a:xfrm>
              <a:off x="1698079" y="5614571"/>
              <a:ext cx="371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UI Gothic" pitchFamily="50" charset="-128"/>
                  <a:ea typeface="MS UI Gothic" pitchFamily="50" charset="-128"/>
                  <a:cs typeface="+mn-cs"/>
                </a:rPr>
                <a:t>0</a:t>
              </a:r>
              <a:endPara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endParaRPr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55B590F4-A914-4370-8ABD-C97BF62909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13042" y="1074207"/>
              <a:ext cx="16691" cy="4451714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7A4751E4-87B5-4C63-B4FE-3218B1EC9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5134" y="1113826"/>
              <a:ext cx="6517" cy="4441373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FD00416-4831-48FA-89A1-B980692B9FAE}"/>
              </a:ext>
            </a:extLst>
          </p:cNvPr>
          <p:cNvSpPr/>
          <p:nvPr/>
        </p:nvSpPr>
        <p:spPr>
          <a:xfrm>
            <a:off x="126323" y="778364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7D06953-6184-4708-B541-95D840280B21}"/>
              </a:ext>
            </a:extLst>
          </p:cNvPr>
          <p:cNvSpPr/>
          <p:nvPr/>
        </p:nvSpPr>
        <p:spPr>
          <a:xfrm>
            <a:off x="130802" y="3767935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飲酒あり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065E72C-8604-46D8-94D2-3A87469FB18C}"/>
              </a:ext>
            </a:extLst>
          </p:cNvPr>
          <p:cNvSpPr/>
          <p:nvPr/>
        </p:nvSpPr>
        <p:spPr>
          <a:xfrm>
            <a:off x="128795" y="4459450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カフェイン摂取あり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274164B-4C65-446C-95AE-7E4DD31AFAE0}"/>
              </a:ext>
            </a:extLst>
          </p:cNvPr>
          <p:cNvSpPr/>
          <p:nvPr/>
        </p:nvSpPr>
        <p:spPr>
          <a:xfrm>
            <a:off x="116626" y="5161642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運動あり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9793B7C-0411-452A-A93A-5B5F667125AB}"/>
              </a:ext>
            </a:extLst>
          </p:cNvPr>
          <p:cNvSpPr/>
          <p:nvPr/>
        </p:nvSpPr>
        <p:spPr>
          <a:xfrm>
            <a:off x="152276" y="3021073"/>
            <a:ext cx="311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喫煙者、当日喫煙あり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D82F6519-3904-493A-8554-BBDB3DBC0B2D}"/>
              </a:ext>
            </a:extLst>
          </p:cNvPr>
          <p:cNvCxnSpPr>
            <a:cxnSpLocks/>
          </p:cNvCxnSpPr>
          <p:nvPr/>
        </p:nvCxnSpPr>
        <p:spPr>
          <a:xfrm flipH="1" flipV="1">
            <a:off x="3834144" y="629431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AD94A305-A3E7-411D-97E8-2CBE13D5332E}"/>
              </a:ext>
            </a:extLst>
          </p:cNvPr>
          <p:cNvCxnSpPr>
            <a:cxnSpLocks/>
          </p:cNvCxnSpPr>
          <p:nvPr/>
        </p:nvCxnSpPr>
        <p:spPr>
          <a:xfrm flipH="1" flipV="1">
            <a:off x="8907401" y="677984"/>
            <a:ext cx="26159" cy="515000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91E1BE28-3ACF-40DF-AC05-89B396D96549}"/>
              </a:ext>
            </a:extLst>
          </p:cNvPr>
          <p:cNvSpPr txBox="1"/>
          <p:nvPr/>
        </p:nvSpPr>
        <p:spPr>
          <a:xfrm>
            <a:off x="146987" y="2299120"/>
            <a:ext cx="3238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 喫煙者、当日喫煙なし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3F1B135-8B3A-4FD6-9C07-A8A5B9518FF6}"/>
              </a:ext>
            </a:extLst>
          </p:cNvPr>
          <p:cNvSpPr/>
          <p:nvPr/>
        </p:nvSpPr>
        <p:spPr>
          <a:xfrm>
            <a:off x="145641" y="1661147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過去喫煙、現在禁煙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0A151538-84FF-41F6-9E6C-98DD4D683AB7}"/>
              </a:ext>
            </a:extLst>
          </p:cNvPr>
          <p:cNvSpPr/>
          <p:nvPr/>
        </p:nvSpPr>
        <p:spPr>
          <a:xfrm>
            <a:off x="151582" y="887761"/>
            <a:ext cx="1343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 入浴あり</a:t>
            </a:r>
            <a:endParaRPr kumimoji="0" lang="ja-JP" altLang="ja-JP" sz="20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F8C9AC11-03E3-4AF5-819E-F4A9B89F491F}"/>
              </a:ext>
            </a:extLst>
          </p:cNvPr>
          <p:cNvSpPr txBox="1"/>
          <p:nvPr/>
        </p:nvSpPr>
        <p:spPr>
          <a:xfrm>
            <a:off x="6325231" y="5917946"/>
            <a:ext cx="63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B21028A3-8C6A-4A44-86A9-BBEF8E8917F9}"/>
              </a:ext>
            </a:extLst>
          </p:cNvPr>
          <p:cNvCxnSpPr>
            <a:cxnSpLocks/>
          </p:cNvCxnSpPr>
          <p:nvPr/>
        </p:nvCxnSpPr>
        <p:spPr>
          <a:xfrm flipH="1" flipV="1">
            <a:off x="5218084" y="652501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D8B659C8-450A-41A0-A500-C0CEF64FA56B}"/>
              </a:ext>
            </a:extLst>
          </p:cNvPr>
          <p:cNvCxnSpPr>
            <a:cxnSpLocks/>
          </p:cNvCxnSpPr>
          <p:nvPr/>
        </p:nvCxnSpPr>
        <p:spPr>
          <a:xfrm flipH="1" flipV="1">
            <a:off x="7964290" y="637549"/>
            <a:ext cx="18527" cy="522489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フローチャート: 結合子 85">
            <a:extLst>
              <a:ext uri="{FF2B5EF4-FFF2-40B4-BE49-F238E27FC236}">
                <a16:creationId xmlns:a16="http://schemas.microsoft.com/office/drawing/2014/main" id="{07FB3877-6DD1-404E-8541-1118E076855C}"/>
              </a:ext>
            </a:extLst>
          </p:cNvPr>
          <p:cNvSpPr/>
          <p:nvPr/>
        </p:nvSpPr>
        <p:spPr>
          <a:xfrm>
            <a:off x="5718201" y="909917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BBEC5562-1D38-45E9-AA0D-205D530D4979}"/>
              </a:ext>
            </a:extLst>
          </p:cNvPr>
          <p:cNvCxnSpPr>
            <a:cxnSpLocks/>
          </p:cNvCxnSpPr>
          <p:nvPr/>
        </p:nvCxnSpPr>
        <p:spPr>
          <a:xfrm flipH="1">
            <a:off x="5110699" y="1133475"/>
            <a:ext cx="1663887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フローチャート: 結合子 85">
            <a:extLst>
              <a:ext uri="{FF2B5EF4-FFF2-40B4-BE49-F238E27FC236}">
                <a16:creationId xmlns:a16="http://schemas.microsoft.com/office/drawing/2014/main" id="{2BF03478-3940-41DD-9B85-763CC8F0F90D}"/>
              </a:ext>
            </a:extLst>
          </p:cNvPr>
          <p:cNvSpPr/>
          <p:nvPr/>
        </p:nvSpPr>
        <p:spPr>
          <a:xfrm>
            <a:off x="5828247" y="1053994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9F70941B-0CB8-4016-BF9D-27F09B0AE8C3}"/>
              </a:ext>
            </a:extLst>
          </p:cNvPr>
          <p:cNvCxnSpPr>
            <a:cxnSpLocks/>
          </p:cNvCxnSpPr>
          <p:nvPr/>
        </p:nvCxnSpPr>
        <p:spPr>
          <a:xfrm flipH="1">
            <a:off x="5110700" y="1295400"/>
            <a:ext cx="1728250" cy="8251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フローチャート: 結合子 85">
            <a:extLst>
              <a:ext uri="{FF2B5EF4-FFF2-40B4-BE49-F238E27FC236}">
                <a16:creationId xmlns:a16="http://schemas.microsoft.com/office/drawing/2014/main" id="{65D822B5-A28A-4D4C-8AD1-77F59769F943}"/>
              </a:ext>
            </a:extLst>
          </p:cNvPr>
          <p:cNvSpPr/>
          <p:nvPr/>
        </p:nvSpPr>
        <p:spPr>
          <a:xfrm>
            <a:off x="5856752" y="1245611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AF6689BC-52CF-4C87-BA34-539698682EAE}"/>
              </a:ext>
            </a:extLst>
          </p:cNvPr>
          <p:cNvCxnSpPr>
            <a:cxnSpLocks/>
          </p:cNvCxnSpPr>
          <p:nvPr/>
        </p:nvCxnSpPr>
        <p:spPr>
          <a:xfrm flipH="1">
            <a:off x="4419601" y="1661147"/>
            <a:ext cx="1860782" cy="11817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フローチャート: 結合子 95">
            <a:extLst>
              <a:ext uri="{FF2B5EF4-FFF2-40B4-BE49-F238E27FC236}">
                <a16:creationId xmlns:a16="http://schemas.microsoft.com/office/drawing/2014/main" id="{FC2C057E-568C-4C01-82CB-68AFEF41E52E}"/>
              </a:ext>
            </a:extLst>
          </p:cNvPr>
          <p:cNvSpPr/>
          <p:nvPr/>
        </p:nvSpPr>
        <p:spPr>
          <a:xfrm>
            <a:off x="5092510" y="1598151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7CB08B41-C75A-49B8-B712-DB67E9850BA8}"/>
              </a:ext>
            </a:extLst>
          </p:cNvPr>
          <p:cNvCxnSpPr>
            <a:cxnSpLocks/>
          </p:cNvCxnSpPr>
          <p:nvPr/>
        </p:nvCxnSpPr>
        <p:spPr>
          <a:xfrm flipH="1" flipV="1">
            <a:off x="4644512" y="1794305"/>
            <a:ext cx="2445796" cy="14081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5A75636A-FDD6-49C1-8A97-25872741F6B5}"/>
              </a:ext>
            </a:extLst>
          </p:cNvPr>
          <p:cNvSpPr txBox="1"/>
          <p:nvPr/>
        </p:nvSpPr>
        <p:spPr>
          <a:xfrm>
            <a:off x="3100663" y="5987141"/>
            <a:ext cx="49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0.1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ABE158A5-4E77-4EF2-A367-3A7AAC34C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446" y="686852"/>
            <a:ext cx="53963" cy="5334462"/>
          </a:xfrm>
          <a:prstGeom prst="rect">
            <a:avLst/>
          </a:prstGeom>
        </p:spPr>
      </p:pic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E6524F09-39F4-40AA-AC87-9CBA6A804029}"/>
              </a:ext>
            </a:extLst>
          </p:cNvPr>
          <p:cNvCxnSpPr>
            <a:cxnSpLocks/>
          </p:cNvCxnSpPr>
          <p:nvPr/>
        </p:nvCxnSpPr>
        <p:spPr>
          <a:xfrm flipH="1">
            <a:off x="5032377" y="947017"/>
            <a:ext cx="1553773" cy="16169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04C52385-93ED-4360-ABC2-B2C3F26B6A7D}"/>
              </a:ext>
            </a:extLst>
          </p:cNvPr>
          <p:cNvCxnSpPr>
            <a:cxnSpLocks/>
          </p:cNvCxnSpPr>
          <p:nvPr/>
        </p:nvCxnSpPr>
        <p:spPr>
          <a:xfrm flipH="1">
            <a:off x="3239841" y="2338357"/>
            <a:ext cx="5277404" cy="32802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フローチャート: 結合子 85">
            <a:extLst>
              <a:ext uri="{FF2B5EF4-FFF2-40B4-BE49-F238E27FC236}">
                <a16:creationId xmlns:a16="http://schemas.microsoft.com/office/drawing/2014/main" id="{5039BFCA-D830-4F82-AB2C-34152347EE17}"/>
              </a:ext>
            </a:extLst>
          </p:cNvPr>
          <p:cNvSpPr/>
          <p:nvPr/>
        </p:nvSpPr>
        <p:spPr>
          <a:xfrm>
            <a:off x="5561747" y="1731419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49B474AC-8E2B-4B8E-BD71-59E40C9A6724}"/>
              </a:ext>
            </a:extLst>
          </p:cNvPr>
          <p:cNvCxnSpPr>
            <a:cxnSpLocks/>
          </p:cNvCxnSpPr>
          <p:nvPr/>
        </p:nvCxnSpPr>
        <p:spPr>
          <a:xfrm flipH="1">
            <a:off x="4641584" y="1997423"/>
            <a:ext cx="2469311" cy="22078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フローチャート: 結合子 85">
            <a:extLst>
              <a:ext uri="{FF2B5EF4-FFF2-40B4-BE49-F238E27FC236}">
                <a16:creationId xmlns:a16="http://schemas.microsoft.com/office/drawing/2014/main" id="{A1FEB4E9-7303-4FE7-A086-D0E306EDB467}"/>
              </a:ext>
            </a:extLst>
          </p:cNvPr>
          <p:cNvSpPr/>
          <p:nvPr/>
        </p:nvSpPr>
        <p:spPr>
          <a:xfrm>
            <a:off x="5515184" y="1952075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8" name="フローチャート: 結合子 127">
            <a:extLst>
              <a:ext uri="{FF2B5EF4-FFF2-40B4-BE49-F238E27FC236}">
                <a16:creationId xmlns:a16="http://schemas.microsoft.com/office/drawing/2014/main" id="{87560E20-8592-4400-8383-A310AC86FB94}"/>
              </a:ext>
            </a:extLst>
          </p:cNvPr>
          <p:cNvSpPr/>
          <p:nvPr/>
        </p:nvSpPr>
        <p:spPr>
          <a:xfrm>
            <a:off x="4036686" y="2282646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C4643B03-01FD-4354-8F76-A9FA7CB41569}"/>
              </a:ext>
            </a:extLst>
          </p:cNvPr>
          <p:cNvCxnSpPr>
            <a:cxnSpLocks/>
          </p:cNvCxnSpPr>
          <p:nvPr/>
        </p:nvCxnSpPr>
        <p:spPr>
          <a:xfrm flipH="1">
            <a:off x="3421903" y="2494650"/>
            <a:ext cx="5331891" cy="8922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フローチャート: 結合子 85">
            <a:extLst>
              <a:ext uri="{FF2B5EF4-FFF2-40B4-BE49-F238E27FC236}">
                <a16:creationId xmlns:a16="http://schemas.microsoft.com/office/drawing/2014/main" id="{32947D79-289B-47B5-9CF8-E78055B3FDD3}"/>
              </a:ext>
            </a:extLst>
          </p:cNvPr>
          <p:cNvSpPr/>
          <p:nvPr/>
        </p:nvSpPr>
        <p:spPr>
          <a:xfrm>
            <a:off x="4630553" y="2442695"/>
            <a:ext cx="92972" cy="95252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CF14CB07-FDC7-473E-B25D-2487DE91F233}"/>
              </a:ext>
            </a:extLst>
          </p:cNvPr>
          <p:cNvCxnSpPr>
            <a:cxnSpLocks/>
          </p:cNvCxnSpPr>
          <p:nvPr/>
        </p:nvCxnSpPr>
        <p:spPr>
          <a:xfrm flipH="1">
            <a:off x="4414047" y="3012023"/>
            <a:ext cx="1904092" cy="8835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3AC924F8-CB04-40D2-8407-83401F82D747}"/>
              </a:ext>
            </a:extLst>
          </p:cNvPr>
          <p:cNvSpPr txBox="1"/>
          <p:nvPr/>
        </p:nvSpPr>
        <p:spPr>
          <a:xfrm>
            <a:off x="4976972" y="5958469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0.9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9A750DCB-C711-4BD4-BC2B-A96008DFA0EC}"/>
              </a:ext>
            </a:extLst>
          </p:cNvPr>
          <p:cNvSpPr txBox="1"/>
          <p:nvPr/>
        </p:nvSpPr>
        <p:spPr>
          <a:xfrm>
            <a:off x="5879357" y="5920454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1.1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1ABEB118-DAF4-48B4-A3D9-3677C458838B}"/>
              </a:ext>
            </a:extLst>
          </p:cNvPr>
          <p:cNvSpPr txBox="1"/>
          <p:nvPr/>
        </p:nvSpPr>
        <p:spPr>
          <a:xfrm>
            <a:off x="6774586" y="5933937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1.3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657A027C-A03A-4112-BEF7-EF19713D4763}"/>
              </a:ext>
            </a:extLst>
          </p:cNvPr>
          <p:cNvCxnSpPr>
            <a:cxnSpLocks/>
          </p:cNvCxnSpPr>
          <p:nvPr/>
        </p:nvCxnSpPr>
        <p:spPr>
          <a:xfrm flipH="1">
            <a:off x="4472735" y="3152775"/>
            <a:ext cx="3149550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フローチャート: 結合子 85">
            <a:extLst>
              <a:ext uri="{FF2B5EF4-FFF2-40B4-BE49-F238E27FC236}">
                <a16:creationId xmlns:a16="http://schemas.microsoft.com/office/drawing/2014/main" id="{68F0DE85-9F19-4C26-864F-A3FD161621B3}"/>
              </a:ext>
            </a:extLst>
          </p:cNvPr>
          <p:cNvSpPr/>
          <p:nvPr/>
        </p:nvSpPr>
        <p:spPr>
          <a:xfrm>
            <a:off x="5636778" y="3085194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1D3A1866-5BF1-42D0-8FEB-4EF44D75CAB8}"/>
              </a:ext>
            </a:extLst>
          </p:cNvPr>
          <p:cNvCxnSpPr>
            <a:cxnSpLocks/>
          </p:cNvCxnSpPr>
          <p:nvPr/>
        </p:nvCxnSpPr>
        <p:spPr>
          <a:xfrm flipH="1">
            <a:off x="4395163" y="3370826"/>
            <a:ext cx="2796147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フローチャート: 結合子 85">
            <a:extLst>
              <a:ext uri="{FF2B5EF4-FFF2-40B4-BE49-F238E27FC236}">
                <a16:creationId xmlns:a16="http://schemas.microsoft.com/office/drawing/2014/main" id="{1B3A0859-BE13-413C-A641-2C3295F70F99}"/>
              </a:ext>
            </a:extLst>
          </p:cNvPr>
          <p:cNvSpPr/>
          <p:nvPr/>
        </p:nvSpPr>
        <p:spPr>
          <a:xfrm>
            <a:off x="5049214" y="3315114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C1FF2B56-EA48-4D39-B233-66971C901405}"/>
              </a:ext>
            </a:extLst>
          </p:cNvPr>
          <p:cNvCxnSpPr>
            <a:cxnSpLocks/>
          </p:cNvCxnSpPr>
          <p:nvPr/>
        </p:nvCxnSpPr>
        <p:spPr>
          <a:xfrm flipH="1" flipV="1">
            <a:off x="4679245" y="3703153"/>
            <a:ext cx="1773652" cy="14043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フローチャート: 結合子 167">
            <a:extLst>
              <a:ext uri="{FF2B5EF4-FFF2-40B4-BE49-F238E27FC236}">
                <a16:creationId xmlns:a16="http://schemas.microsoft.com/office/drawing/2014/main" id="{ED9080D4-088D-4AF7-AA9D-07C3CD8E7CB4}"/>
              </a:ext>
            </a:extLst>
          </p:cNvPr>
          <p:cNvSpPr/>
          <p:nvPr/>
        </p:nvSpPr>
        <p:spPr>
          <a:xfrm>
            <a:off x="5446373" y="3647441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860C927C-1833-4F5C-BE8E-7FFF87BD17EE}"/>
              </a:ext>
            </a:extLst>
          </p:cNvPr>
          <p:cNvCxnSpPr>
            <a:cxnSpLocks/>
          </p:cNvCxnSpPr>
          <p:nvPr/>
        </p:nvCxnSpPr>
        <p:spPr>
          <a:xfrm flipH="1">
            <a:off x="4976972" y="3883305"/>
            <a:ext cx="2214337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フローチャート: 結合子 85">
            <a:extLst>
              <a:ext uri="{FF2B5EF4-FFF2-40B4-BE49-F238E27FC236}">
                <a16:creationId xmlns:a16="http://schemas.microsoft.com/office/drawing/2014/main" id="{71887C6A-E15E-4295-9335-D9D03117E512}"/>
              </a:ext>
            </a:extLst>
          </p:cNvPr>
          <p:cNvSpPr/>
          <p:nvPr/>
        </p:nvSpPr>
        <p:spPr>
          <a:xfrm>
            <a:off x="5864477" y="3847479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020B2A5C-282F-4737-89FC-848E55CBEEF6}"/>
              </a:ext>
            </a:extLst>
          </p:cNvPr>
          <p:cNvCxnSpPr>
            <a:cxnSpLocks/>
          </p:cNvCxnSpPr>
          <p:nvPr/>
        </p:nvCxnSpPr>
        <p:spPr>
          <a:xfrm flipH="1">
            <a:off x="4983691" y="4065515"/>
            <a:ext cx="2205747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フローチャート: 結合子 85">
            <a:extLst>
              <a:ext uri="{FF2B5EF4-FFF2-40B4-BE49-F238E27FC236}">
                <a16:creationId xmlns:a16="http://schemas.microsoft.com/office/drawing/2014/main" id="{FB1E7BFE-AEC1-4BE0-A95A-9199C04B6E33}"/>
              </a:ext>
            </a:extLst>
          </p:cNvPr>
          <p:cNvSpPr/>
          <p:nvPr/>
        </p:nvSpPr>
        <p:spPr>
          <a:xfrm>
            <a:off x="5868808" y="4011190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5AB60AA4-3173-4917-8FD3-9E451A6E22BC}"/>
              </a:ext>
            </a:extLst>
          </p:cNvPr>
          <p:cNvCxnSpPr>
            <a:cxnSpLocks/>
          </p:cNvCxnSpPr>
          <p:nvPr/>
        </p:nvCxnSpPr>
        <p:spPr>
          <a:xfrm flipH="1" flipV="1">
            <a:off x="4990852" y="4464817"/>
            <a:ext cx="1358101" cy="11436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フローチャート: 結合子 173">
            <a:extLst>
              <a:ext uri="{FF2B5EF4-FFF2-40B4-BE49-F238E27FC236}">
                <a16:creationId xmlns:a16="http://schemas.microsoft.com/office/drawing/2014/main" id="{52B12877-9A36-4185-B382-C95249A743A3}"/>
              </a:ext>
            </a:extLst>
          </p:cNvPr>
          <p:cNvSpPr/>
          <p:nvPr/>
        </p:nvSpPr>
        <p:spPr>
          <a:xfrm>
            <a:off x="5580266" y="4409105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5" name="直線コネクタ 174">
            <a:extLst>
              <a:ext uri="{FF2B5EF4-FFF2-40B4-BE49-F238E27FC236}">
                <a16:creationId xmlns:a16="http://schemas.microsoft.com/office/drawing/2014/main" id="{82A1001F-00C5-4965-AC7B-6B9C90996445}"/>
              </a:ext>
            </a:extLst>
          </p:cNvPr>
          <p:cNvCxnSpPr>
            <a:cxnSpLocks/>
          </p:cNvCxnSpPr>
          <p:nvPr/>
        </p:nvCxnSpPr>
        <p:spPr>
          <a:xfrm flipH="1" flipV="1">
            <a:off x="5020574" y="4667864"/>
            <a:ext cx="1502065" cy="21164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フローチャート: 結合子 85">
            <a:extLst>
              <a:ext uri="{FF2B5EF4-FFF2-40B4-BE49-F238E27FC236}">
                <a16:creationId xmlns:a16="http://schemas.microsoft.com/office/drawing/2014/main" id="{578F7423-CD02-4D5F-9214-286B53C377EA}"/>
              </a:ext>
            </a:extLst>
          </p:cNvPr>
          <p:cNvSpPr/>
          <p:nvPr/>
        </p:nvSpPr>
        <p:spPr>
          <a:xfrm>
            <a:off x="5654877" y="4593970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862BCE57-6F86-488D-B257-E58A2EAEC2D5}"/>
              </a:ext>
            </a:extLst>
          </p:cNvPr>
          <p:cNvCxnSpPr>
            <a:cxnSpLocks/>
          </p:cNvCxnSpPr>
          <p:nvPr/>
        </p:nvCxnSpPr>
        <p:spPr>
          <a:xfrm flipH="1" flipV="1">
            <a:off x="4997637" y="4810046"/>
            <a:ext cx="1479363" cy="9604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フローチャート: 結合子 85">
            <a:extLst>
              <a:ext uri="{FF2B5EF4-FFF2-40B4-BE49-F238E27FC236}">
                <a16:creationId xmlns:a16="http://schemas.microsoft.com/office/drawing/2014/main" id="{9701A6F5-123B-4D02-9E1B-FA45672DA0FA}"/>
              </a:ext>
            </a:extLst>
          </p:cNvPr>
          <p:cNvSpPr/>
          <p:nvPr/>
        </p:nvSpPr>
        <p:spPr>
          <a:xfrm>
            <a:off x="5584265" y="4763320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A6665EC6-756C-4ACE-9DC5-520F2A6FBA0F}"/>
              </a:ext>
            </a:extLst>
          </p:cNvPr>
          <p:cNvCxnSpPr>
            <a:cxnSpLocks/>
          </p:cNvCxnSpPr>
          <p:nvPr/>
        </p:nvCxnSpPr>
        <p:spPr>
          <a:xfrm flipH="1">
            <a:off x="5032381" y="5146016"/>
            <a:ext cx="2842870" cy="26555"/>
          </a:xfrm>
          <a:prstGeom prst="line">
            <a:avLst/>
          </a:prstGeom>
          <a:ln w="28575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フローチャート: 結合子 179">
            <a:extLst>
              <a:ext uri="{FF2B5EF4-FFF2-40B4-BE49-F238E27FC236}">
                <a16:creationId xmlns:a16="http://schemas.microsoft.com/office/drawing/2014/main" id="{3C65960C-7038-4C57-BEC2-C05BF3C86A61}"/>
              </a:ext>
            </a:extLst>
          </p:cNvPr>
          <p:cNvSpPr/>
          <p:nvPr/>
        </p:nvSpPr>
        <p:spPr>
          <a:xfrm>
            <a:off x="6563732" y="5119420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4DD91924-2C7A-4436-A682-DFBAB180DB28}"/>
              </a:ext>
            </a:extLst>
          </p:cNvPr>
          <p:cNvCxnSpPr>
            <a:cxnSpLocks/>
          </p:cNvCxnSpPr>
          <p:nvPr/>
        </p:nvCxnSpPr>
        <p:spPr>
          <a:xfrm flipH="1">
            <a:off x="5615155" y="5333454"/>
            <a:ext cx="2494610" cy="0"/>
          </a:xfrm>
          <a:prstGeom prst="line">
            <a:avLst/>
          </a:prstGeom>
          <a:ln w="28575" cap="rnd">
            <a:solidFill>
              <a:schemeClr val="accent5">
                <a:lumMod val="60000"/>
                <a:lumOff val="40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フローチャート: 結合子 85">
            <a:extLst>
              <a:ext uri="{FF2B5EF4-FFF2-40B4-BE49-F238E27FC236}">
                <a16:creationId xmlns:a16="http://schemas.microsoft.com/office/drawing/2014/main" id="{F20EA090-9EEF-4C81-BCD4-DE8FA537DA6A}"/>
              </a:ext>
            </a:extLst>
          </p:cNvPr>
          <p:cNvSpPr/>
          <p:nvPr/>
        </p:nvSpPr>
        <p:spPr>
          <a:xfrm>
            <a:off x="7253563" y="5277741"/>
            <a:ext cx="106812" cy="111423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CDD44BAA-A65E-4F42-9ABA-B4B54596AB1C}"/>
              </a:ext>
            </a:extLst>
          </p:cNvPr>
          <p:cNvCxnSpPr>
            <a:cxnSpLocks/>
          </p:cNvCxnSpPr>
          <p:nvPr/>
        </p:nvCxnSpPr>
        <p:spPr>
          <a:xfrm flipH="1" flipV="1">
            <a:off x="5963565" y="5513689"/>
            <a:ext cx="2408910" cy="1286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フローチャート: 結合子 85">
            <a:extLst>
              <a:ext uri="{FF2B5EF4-FFF2-40B4-BE49-F238E27FC236}">
                <a16:creationId xmlns:a16="http://schemas.microsoft.com/office/drawing/2014/main" id="{DC2DA47E-52DB-4CA4-B2E8-31D9A9D749BE}"/>
              </a:ext>
            </a:extLst>
          </p:cNvPr>
          <p:cNvSpPr/>
          <p:nvPr/>
        </p:nvSpPr>
        <p:spPr>
          <a:xfrm>
            <a:off x="7590486" y="5470893"/>
            <a:ext cx="106812" cy="111423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03" name="フローチャート: 結合子 102">
            <a:extLst>
              <a:ext uri="{FF2B5EF4-FFF2-40B4-BE49-F238E27FC236}">
                <a16:creationId xmlns:a16="http://schemas.microsoft.com/office/drawing/2014/main" id="{3AF4A540-612C-47CE-8CE0-31ABC42ECE9F}"/>
              </a:ext>
            </a:extLst>
          </p:cNvPr>
          <p:cNvSpPr/>
          <p:nvPr/>
        </p:nvSpPr>
        <p:spPr>
          <a:xfrm>
            <a:off x="4856641" y="2963727"/>
            <a:ext cx="106812" cy="111423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354C50A-48A5-45C7-BFFF-2ABF5A70AE3A}"/>
              </a:ext>
            </a:extLst>
          </p:cNvPr>
          <p:cNvGraphicFramePr>
            <a:graphicFrameLocks noGrp="1"/>
          </p:cNvGraphicFramePr>
          <p:nvPr/>
        </p:nvGraphicFramePr>
        <p:xfrm>
          <a:off x="2939858" y="5645964"/>
          <a:ext cx="5961683" cy="350520"/>
        </p:xfrm>
        <a:graphic>
          <a:graphicData uri="http://schemas.openxmlformats.org/drawingml/2006/table">
            <a:tbl>
              <a:tblPr/>
              <a:tblGrid>
                <a:gridCol w="458591">
                  <a:extLst>
                    <a:ext uri="{9D8B030D-6E8A-4147-A177-3AD203B41FA5}">
                      <a16:colId xmlns:a16="http://schemas.microsoft.com/office/drawing/2014/main" val="3738747966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2887562508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2628258225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3285642285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523929434"/>
                    </a:ext>
                  </a:extLst>
                </a:gridCol>
                <a:gridCol w="491712">
                  <a:extLst>
                    <a:ext uri="{9D8B030D-6E8A-4147-A177-3AD203B41FA5}">
                      <a16:colId xmlns:a16="http://schemas.microsoft.com/office/drawing/2014/main" val="2820507765"/>
                    </a:ext>
                  </a:extLst>
                </a:gridCol>
                <a:gridCol w="425470">
                  <a:extLst>
                    <a:ext uri="{9D8B030D-6E8A-4147-A177-3AD203B41FA5}">
                      <a16:colId xmlns:a16="http://schemas.microsoft.com/office/drawing/2014/main" val="3893556915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211923885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922264910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3527190499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2944519358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902221706"/>
                    </a:ext>
                  </a:extLst>
                </a:gridCol>
                <a:gridCol w="458591">
                  <a:extLst>
                    <a:ext uri="{9D8B030D-6E8A-4147-A177-3AD203B41FA5}">
                      <a16:colId xmlns:a16="http://schemas.microsoft.com/office/drawing/2014/main" val="2461269509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833677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84660"/>
                  </a:ext>
                </a:extLst>
              </a:tr>
            </a:tbl>
          </a:graphicData>
        </a:graphic>
      </p:graphicFrame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1AAB32F-49F4-45DF-946D-2B7875D32500}"/>
              </a:ext>
            </a:extLst>
          </p:cNvPr>
          <p:cNvSpPr txBox="1"/>
          <p:nvPr/>
        </p:nvSpPr>
        <p:spPr>
          <a:xfrm>
            <a:off x="3520761" y="5986482"/>
            <a:ext cx="49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0.2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293D43E-6C63-4AA2-AE0F-7198E259E247}"/>
              </a:ext>
            </a:extLst>
          </p:cNvPr>
          <p:cNvSpPr txBox="1"/>
          <p:nvPr/>
        </p:nvSpPr>
        <p:spPr>
          <a:xfrm>
            <a:off x="4508800" y="5948786"/>
            <a:ext cx="52886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0.8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AA60477-F65B-4A8E-ABCE-8514B88BD845}"/>
              </a:ext>
            </a:extLst>
          </p:cNvPr>
          <p:cNvSpPr txBox="1"/>
          <p:nvPr/>
        </p:nvSpPr>
        <p:spPr>
          <a:xfrm>
            <a:off x="7682542" y="5916083"/>
            <a:ext cx="63342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 1.8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3FC45C07-34C7-4C91-9A34-C671F75E3F9D}"/>
              </a:ext>
            </a:extLst>
          </p:cNvPr>
          <p:cNvSpPr txBox="1"/>
          <p:nvPr/>
        </p:nvSpPr>
        <p:spPr>
          <a:xfrm>
            <a:off x="8200533" y="5914054"/>
            <a:ext cx="63342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 2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4104A77C-DF5D-4A78-8A7C-3B3422CE03C9}"/>
              </a:ext>
            </a:extLst>
          </p:cNvPr>
          <p:cNvSpPr txBox="1"/>
          <p:nvPr/>
        </p:nvSpPr>
        <p:spPr>
          <a:xfrm>
            <a:off x="8647996" y="5920453"/>
            <a:ext cx="63342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itchFamily="50" charset="-128"/>
                <a:ea typeface="MS UI Gothic" pitchFamily="50" charset="-128"/>
                <a:cs typeface="+mn-cs"/>
              </a:rPr>
              <a:t> 5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itchFamily="50" charset="-128"/>
              <a:ea typeface="MS UI Gothic" pitchFamily="50" charset="-128"/>
              <a:cs typeface="+mn-cs"/>
            </a:endParaRPr>
          </a:p>
        </p:txBody>
      </p:sp>
      <p:pic>
        <p:nvPicPr>
          <p:cNvPr id="105" name="図 104">
            <a:extLst>
              <a:ext uri="{FF2B5EF4-FFF2-40B4-BE49-F238E27FC236}">
                <a16:creationId xmlns:a16="http://schemas.microsoft.com/office/drawing/2014/main" id="{B18ED47E-5609-46B6-8DCF-459545425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55" y="694433"/>
            <a:ext cx="45719" cy="5334462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51FB9144-2069-49C2-8F47-C7CB82BBA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30562" y="644607"/>
            <a:ext cx="45719" cy="5334462"/>
          </a:xfrm>
          <a:prstGeom prst="rect">
            <a:avLst/>
          </a:prstGeom>
        </p:spPr>
      </p:pic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3D8B7486-EC72-4A24-B848-D4C4778815D5}"/>
              </a:ext>
            </a:extLst>
          </p:cNvPr>
          <p:cNvCxnSpPr>
            <a:cxnSpLocks/>
          </p:cNvCxnSpPr>
          <p:nvPr/>
        </p:nvCxnSpPr>
        <p:spPr>
          <a:xfrm flipH="1" flipV="1">
            <a:off x="8428469" y="646602"/>
            <a:ext cx="18527" cy="522489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E76021CA-99D1-48B1-A158-C4C837DAF121}"/>
              </a:ext>
            </a:extLst>
          </p:cNvPr>
          <p:cNvCxnSpPr>
            <a:cxnSpLocks/>
          </p:cNvCxnSpPr>
          <p:nvPr/>
        </p:nvCxnSpPr>
        <p:spPr>
          <a:xfrm flipH="1" flipV="1">
            <a:off x="7057318" y="622123"/>
            <a:ext cx="18527" cy="522489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A0CABE29-8794-4135-9B11-D5FE0032E9B3}"/>
              </a:ext>
            </a:extLst>
          </p:cNvPr>
          <p:cNvCxnSpPr>
            <a:cxnSpLocks/>
          </p:cNvCxnSpPr>
          <p:nvPr/>
        </p:nvCxnSpPr>
        <p:spPr>
          <a:xfrm flipH="1" flipV="1">
            <a:off x="4760399" y="652500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>
            <a:extLst>
              <a:ext uri="{FF2B5EF4-FFF2-40B4-BE49-F238E27FC236}">
                <a16:creationId xmlns:a16="http://schemas.microsoft.com/office/drawing/2014/main" id="{C62F30C4-5530-4F21-A466-67F182796180}"/>
              </a:ext>
            </a:extLst>
          </p:cNvPr>
          <p:cNvCxnSpPr>
            <a:cxnSpLocks/>
          </p:cNvCxnSpPr>
          <p:nvPr/>
        </p:nvCxnSpPr>
        <p:spPr>
          <a:xfrm flipH="1" flipV="1">
            <a:off x="4300572" y="612947"/>
            <a:ext cx="15088" cy="5274099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189BFD19-61C6-4B32-9210-E75755362EAE}"/>
              </a:ext>
            </a:extLst>
          </p:cNvPr>
          <p:cNvSpPr txBox="1"/>
          <p:nvPr/>
        </p:nvSpPr>
        <p:spPr>
          <a:xfrm>
            <a:off x="5193840" y="2542693"/>
            <a:ext cx="1828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Not estimated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3B173BC4-CB21-4E3A-B887-F2EF4C62BB61}"/>
              </a:ext>
            </a:extLst>
          </p:cNvPr>
          <p:cNvCxnSpPr>
            <a:cxnSpLocks/>
          </p:cNvCxnSpPr>
          <p:nvPr/>
        </p:nvCxnSpPr>
        <p:spPr>
          <a:xfrm flipH="1" flipV="1">
            <a:off x="6124376" y="611295"/>
            <a:ext cx="18527" cy="522489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5" name="図 154">
            <a:extLst>
              <a:ext uri="{FF2B5EF4-FFF2-40B4-BE49-F238E27FC236}">
                <a16:creationId xmlns:a16="http://schemas.microsoft.com/office/drawing/2014/main" id="{55E9736A-25E0-45F1-ABF8-5F8FE839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612660" y="599249"/>
            <a:ext cx="45719" cy="5334462"/>
          </a:xfrm>
          <a:prstGeom prst="rect">
            <a:avLst/>
          </a:prstGeom>
        </p:spPr>
      </p:pic>
      <p:pic>
        <p:nvPicPr>
          <p:cNvPr id="164" name="図 163">
            <a:extLst>
              <a:ext uri="{FF2B5EF4-FFF2-40B4-BE49-F238E27FC236}">
                <a16:creationId xmlns:a16="http://schemas.microsoft.com/office/drawing/2014/main" id="{D4B351E8-5DCF-4ACC-AD19-F58266292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166035" y="572579"/>
            <a:ext cx="45719" cy="5334462"/>
          </a:xfrm>
          <a:prstGeom prst="rect">
            <a:avLst/>
          </a:prstGeom>
        </p:spPr>
      </p:pic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3236C882-35A7-4A7D-85C0-A65F3EE99908}"/>
              </a:ext>
            </a:extLst>
          </p:cNvPr>
          <p:cNvSpPr txBox="1"/>
          <p:nvPr/>
        </p:nvSpPr>
        <p:spPr>
          <a:xfrm>
            <a:off x="130802" y="5916610"/>
            <a:ext cx="2225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Model 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　　</a:t>
            </a:r>
          </a:p>
        </p:txBody>
      </p: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06BA27C-E7FE-45D9-A099-D619BA5EA195}"/>
              </a:ext>
            </a:extLst>
          </p:cNvPr>
          <p:cNvCxnSpPr>
            <a:cxnSpLocks/>
          </p:cNvCxnSpPr>
          <p:nvPr/>
        </p:nvCxnSpPr>
        <p:spPr>
          <a:xfrm flipH="1">
            <a:off x="1243481" y="6670278"/>
            <a:ext cx="565101" cy="0"/>
          </a:xfrm>
          <a:prstGeom prst="line">
            <a:avLst/>
          </a:prstGeom>
          <a:ln w="38100" cap="rnd">
            <a:solidFill>
              <a:srgbClr val="0070C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029A449A-ADB4-46E8-BF08-702BECC94D65}"/>
              </a:ext>
            </a:extLst>
          </p:cNvPr>
          <p:cNvCxnSpPr>
            <a:cxnSpLocks/>
          </p:cNvCxnSpPr>
          <p:nvPr/>
        </p:nvCxnSpPr>
        <p:spPr>
          <a:xfrm flipH="1">
            <a:off x="1258650" y="6386663"/>
            <a:ext cx="534761" cy="0"/>
          </a:xfrm>
          <a:prstGeom prst="line">
            <a:avLst/>
          </a:prstGeom>
          <a:ln w="38100" cap="rnd">
            <a:solidFill>
              <a:schemeClr val="accent5">
                <a:lumMod val="60000"/>
                <a:lumOff val="40000"/>
              </a:schemeClr>
            </a:solidFill>
            <a:prstDash val="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B782E7A2-C67F-4D30-ACF0-B18BDD06A303}"/>
              </a:ext>
            </a:extLst>
          </p:cNvPr>
          <p:cNvCxnSpPr>
            <a:cxnSpLocks/>
          </p:cNvCxnSpPr>
          <p:nvPr/>
        </p:nvCxnSpPr>
        <p:spPr>
          <a:xfrm flipH="1">
            <a:off x="1243481" y="6093853"/>
            <a:ext cx="565100" cy="10501"/>
          </a:xfrm>
          <a:prstGeom prst="line">
            <a:avLst/>
          </a:prstGeom>
          <a:ln w="38100" cap="rnd">
            <a:solidFill>
              <a:schemeClr val="accent2">
                <a:lumMod val="60000"/>
                <a:lumOff val="40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3DA79DE-E2B8-4DFC-85CA-668FAEF99817}"/>
              </a:ext>
            </a:extLst>
          </p:cNvPr>
          <p:cNvSpPr txBox="1"/>
          <p:nvPr/>
        </p:nvSpPr>
        <p:spPr>
          <a:xfrm>
            <a:off x="1218881" y="3964924"/>
            <a:ext cx="6554727" cy="830997"/>
          </a:xfrm>
          <a:prstGeom prst="rect">
            <a:avLst/>
          </a:prstGeom>
          <a:solidFill>
            <a:schemeClr val="bg1"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運動のみ影響あり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74A3A985-25E5-4712-824F-C14A38817211}"/>
              </a:ext>
            </a:extLst>
          </p:cNvPr>
          <p:cNvSpPr/>
          <p:nvPr/>
        </p:nvSpPr>
        <p:spPr>
          <a:xfrm>
            <a:off x="5529449" y="5251836"/>
            <a:ext cx="3352999" cy="4777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22000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359</Words>
  <Application>Microsoft Office PowerPoint</Application>
  <PresentationFormat>画面に合わせる (4:3)</PresentationFormat>
  <Paragraphs>180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ＭＳ Ｐゴシック</vt:lpstr>
      <vt:lpstr>MS UI Gothic</vt:lpstr>
      <vt:lpstr>游ゴシック</vt:lpstr>
      <vt:lpstr>Arial</vt:lpstr>
      <vt:lpstr>Calibri</vt:lpstr>
      <vt:lpstr>Calibri Light</vt:lpstr>
      <vt:lpstr>Century Gothic</vt:lpstr>
      <vt:lpstr>Garamond</vt:lpstr>
      <vt:lpstr>Office テーマ</vt:lpstr>
      <vt:lpstr>1_シャボン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見坂 恒明</dc:creator>
  <cp:lastModifiedBy>見坂 恒明</cp:lastModifiedBy>
  <cp:revision>2</cp:revision>
  <dcterms:created xsi:type="dcterms:W3CDTF">2020-06-11T14:32:59Z</dcterms:created>
  <dcterms:modified xsi:type="dcterms:W3CDTF">2021-08-09T08:27:54Z</dcterms:modified>
</cp:coreProperties>
</file>